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6" r:id="rId6"/>
    <p:sldId id="341" r:id="rId7"/>
    <p:sldId id="342" r:id="rId8"/>
    <p:sldId id="343" r:id="rId9"/>
    <p:sldId id="344" r:id="rId10"/>
    <p:sldId id="345" r:id="rId11"/>
    <p:sldId id="299" r:id="rId12"/>
    <p:sldId id="334" r:id="rId13"/>
    <p:sldId id="346" r:id="rId14"/>
    <p:sldId id="347" r:id="rId15"/>
    <p:sldId id="348" r:id="rId16"/>
    <p:sldId id="349" r:id="rId17"/>
    <p:sldId id="323" r:id="rId18"/>
    <p:sldId id="309" r:id="rId19"/>
    <p:sldId id="327" r:id="rId20"/>
    <p:sldId id="332" r:id="rId21"/>
    <p:sldId id="352" r:id="rId22"/>
    <p:sldId id="296" r:id="rId23"/>
    <p:sldId id="333" r:id="rId24"/>
    <p:sldId id="350" r:id="rId25"/>
    <p:sldId id="351" r:id="rId26"/>
    <p:sldId id="294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A3B"/>
    <a:srgbClr val="48A950"/>
    <a:srgbClr val="47B6B6"/>
    <a:srgbClr val="1266AE"/>
    <a:srgbClr val="E03D7C"/>
    <a:srgbClr val="F8BF1D"/>
    <a:srgbClr val="1A5EA7"/>
    <a:srgbClr val="F9BF21"/>
    <a:srgbClr val="FCC121"/>
    <a:srgbClr val="44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19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Inscritos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rgbClr val="48A950"/>
              </a:solidFill>
              <a:ln w="25400">
                <a:solidFill>
                  <a:srgbClr val="48A950"/>
                </a:solidFill>
              </a:ln>
              <a:effectLst/>
              <a:sp3d contourW="25400">
                <a:contourClr>
                  <a:srgbClr val="48A9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43-4CFC-801D-0A1708FE77ED}"/>
              </c:ext>
            </c:extLst>
          </c:dPt>
          <c:dPt>
            <c:idx val="1"/>
            <c:bubble3D val="0"/>
            <c:spPr>
              <a:solidFill>
                <a:srgbClr val="E03D7C"/>
              </a:solidFill>
              <a:ln w="25400">
                <a:solidFill>
                  <a:srgbClr val="E03D7C"/>
                </a:solidFill>
              </a:ln>
              <a:effectLst/>
              <a:sp3d contourW="25400">
                <a:contourClr>
                  <a:srgbClr val="E03D7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43-4CFC-801D-0A1708FE77ED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1942</c:v>
                </c:pt>
                <c:pt idx="1">
                  <c:v>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3-4CFC-801D-0A1708FE77E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Inscritos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rgbClr val="48A950"/>
              </a:solidFill>
              <a:ln w="25400">
                <a:solidFill>
                  <a:srgbClr val="48A950"/>
                </a:solidFill>
              </a:ln>
              <a:effectLst/>
              <a:sp3d contourW="25400">
                <a:contourClr>
                  <a:srgbClr val="48A9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7E-44E7-87B4-F1D002234974}"/>
              </c:ext>
            </c:extLst>
          </c:dPt>
          <c:dPt>
            <c:idx val="1"/>
            <c:bubble3D val="0"/>
            <c:spPr>
              <a:solidFill>
                <a:srgbClr val="E03D7C"/>
              </a:solidFill>
              <a:ln w="25400">
                <a:solidFill>
                  <a:srgbClr val="E03D7C"/>
                </a:solidFill>
              </a:ln>
              <a:effectLst/>
              <a:sp3d contourW="25400">
                <a:contourClr>
                  <a:srgbClr val="E03D7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7E-44E7-87B4-F1D002234974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2720</c:v>
                </c:pt>
                <c:pt idx="1">
                  <c:v>8392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E-44E7-87B4-F1D00223497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36354340415947E-2"/>
          <c:y val="2.4152434537866967E-2"/>
          <c:w val="0.93158047026524704"/>
          <c:h val="0.73198685211695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03D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ALDAMA</c:v>
                </c:pt>
                <c:pt idx="1">
                  <c:v>BOCOYNA</c:v>
                </c:pt>
                <c:pt idx="2">
                  <c:v>CAMARGO</c:v>
                </c:pt>
                <c:pt idx="3">
                  <c:v>CHIHUAHUA</c:v>
                </c:pt>
                <c:pt idx="4">
                  <c:v>CUAUHTÉMOC</c:v>
                </c:pt>
                <c:pt idx="5">
                  <c:v>DELICIAS</c:v>
                </c:pt>
                <c:pt idx="6">
                  <c:v>GUACHOCHI</c:v>
                </c:pt>
                <c:pt idx="7">
                  <c:v>GUERRERO</c:v>
                </c:pt>
                <c:pt idx="8">
                  <c:v>JIMENEZ</c:v>
                </c:pt>
                <c:pt idx="9">
                  <c:v>JUÁREZ</c:v>
                </c:pt>
                <c:pt idx="10">
                  <c:v>MADERA</c:v>
                </c:pt>
                <c:pt idx="11">
                  <c:v>MEOQUI</c:v>
                </c:pt>
                <c:pt idx="12">
                  <c:v>NCG</c:v>
                </c:pt>
                <c:pt idx="13">
                  <c:v>OJINAGA</c:v>
                </c:pt>
                <c:pt idx="14">
                  <c:v>PARRAL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99</c:v>
                </c:pt>
                <c:pt idx="1">
                  <c:v>216</c:v>
                </c:pt>
                <c:pt idx="2">
                  <c:v>249</c:v>
                </c:pt>
                <c:pt idx="3">
                  <c:v>1808</c:v>
                </c:pt>
                <c:pt idx="4">
                  <c:v>506</c:v>
                </c:pt>
                <c:pt idx="5">
                  <c:v>252</c:v>
                </c:pt>
                <c:pt idx="6">
                  <c:v>214</c:v>
                </c:pt>
                <c:pt idx="7">
                  <c:v>171</c:v>
                </c:pt>
                <c:pt idx="8">
                  <c:v>160</c:v>
                </c:pt>
                <c:pt idx="9">
                  <c:v>1546</c:v>
                </c:pt>
                <c:pt idx="10">
                  <c:v>684</c:v>
                </c:pt>
                <c:pt idx="11">
                  <c:v>262</c:v>
                </c:pt>
                <c:pt idx="12">
                  <c:v>442</c:v>
                </c:pt>
                <c:pt idx="13">
                  <c:v>53</c:v>
                </c:pt>
                <c:pt idx="14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A-4635-BA41-5785EDB1237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8A9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ALDAMA</c:v>
                </c:pt>
                <c:pt idx="1">
                  <c:v>BOCOYNA</c:v>
                </c:pt>
                <c:pt idx="2">
                  <c:v>CAMARGO</c:v>
                </c:pt>
                <c:pt idx="3">
                  <c:v>CHIHUAHUA</c:v>
                </c:pt>
                <c:pt idx="4">
                  <c:v>CUAUHTÉMOC</c:v>
                </c:pt>
                <c:pt idx="5">
                  <c:v>DELICIAS</c:v>
                </c:pt>
                <c:pt idx="6">
                  <c:v>GUACHOCHI</c:v>
                </c:pt>
                <c:pt idx="7">
                  <c:v>GUERRERO</c:v>
                </c:pt>
                <c:pt idx="8">
                  <c:v>JIMENEZ</c:v>
                </c:pt>
                <c:pt idx="9">
                  <c:v>JUÁREZ</c:v>
                </c:pt>
                <c:pt idx="10">
                  <c:v>MADERA</c:v>
                </c:pt>
                <c:pt idx="11">
                  <c:v>MEOQUI</c:v>
                </c:pt>
                <c:pt idx="12">
                  <c:v>NCG</c:v>
                </c:pt>
                <c:pt idx="13">
                  <c:v>OJINAGA</c:v>
                </c:pt>
                <c:pt idx="14">
                  <c:v>PARRAL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113</c:v>
                </c:pt>
                <c:pt idx="1">
                  <c:v>437</c:v>
                </c:pt>
                <c:pt idx="2">
                  <c:v>251</c:v>
                </c:pt>
                <c:pt idx="3">
                  <c:v>2590</c:v>
                </c:pt>
                <c:pt idx="4">
                  <c:v>600</c:v>
                </c:pt>
                <c:pt idx="5">
                  <c:v>447</c:v>
                </c:pt>
                <c:pt idx="6">
                  <c:v>372</c:v>
                </c:pt>
                <c:pt idx="7">
                  <c:v>24</c:v>
                </c:pt>
                <c:pt idx="8">
                  <c:v>743</c:v>
                </c:pt>
                <c:pt idx="9">
                  <c:v>1918</c:v>
                </c:pt>
                <c:pt idx="10">
                  <c:v>885</c:v>
                </c:pt>
                <c:pt idx="11">
                  <c:v>306</c:v>
                </c:pt>
                <c:pt idx="12">
                  <c:v>989</c:v>
                </c:pt>
                <c:pt idx="13">
                  <c:v>131</c:v>
                </c:pt>
                <c:pt idx="14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A-4635-BA41-5785EDB123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4349344"/>
        <c:axId val="440415072"/>
      </c:barChart>
      <c:catAx>
        <c:axId val="2443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0415072"/>
        <c:crosses val="autoZero"/>
        <c:auto val="1"/>
        <c:lblAlgn val="ctr"/>
        <c:lblOffset val="100"/>
        <c:noMultiLvlLbl val="0"/>
      </c:catAx>
      <c:valAx>
        <c:axId val="44041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43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14210279839317"/>
          <c:y val="9.715308715117045E-2"/>
          <c:w val="0.13487665496356882"/>
          <c:h val="5.590867953573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SEPTIEMBRE</c:v>
                </c:pt>
                <c:pt idx="1">
                  <c:v>AGOSTO</c:v>
                </c:pt>
                <c:pt idx="2">
                  <c:v>JULIO</c:v>
                </c:pt>
                <c:pt idx="3">
                  <c:v>3 TRIMESTRE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2783</c:v>
                </c:pt>
                <c:pt idx="1">
                  <c:v>2693</c:v>
                </c:pt>
                <c:pt idx="2">
                  <c:v>3183</c:v>
                </c:pt>
                <c:pt idx="3">
                  <c:v>8659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2-4118-9AAE-2F314B70E8B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9BF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SEPTIEMBRE</c:v>
                </c:pt>
                <c:pt idx="1">
                  <c:v>AGOSTO</c:v>
                </c:pt>
                <c:pt idx="2">
                  <c:v>JULIO</c:v>
                </c:pt>
                <c:pt idx="3">
                  <c:v>3 TRIMESTRE</c:v>
                </c:pt>
              </c:strCache>
            </c:strRef>
          </c:cat>
          <c:val>
            <c:numRef>
              <c:f>Hoja1!$C$2:$C$5</c:f>
              <c:numCache>
                <c:formatCode>#,##0</c:formatCode>
                <c:ptCount val="4"/>
                <c:pt idx="0">
                  <c:v>2476</c:v>
                </c:pt>
                <c:pt idx="1">
                  <c:v>2476</c:v>
                </c:pt>
                <c:pt idx="2">
                  <c:v>2057</c:v>
                </c:pt>
                <c:pt idx="3">
                  <c:v>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2-4118-9AAE-2F314B70E8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7934416"/>
        <c:axId val="441887136"/>
      </c:barChart>
      <c:catAx>
        <c:axId val="35793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s-MX"/>
          </a:p>
        </c:txPr>
        <c:crossAx val="441887136"/>
        <c:crosses val="autoZero"/>
        <c:auto val="1"/>
        <c:lblAlgn val="ctr"/>
        <c:lblOffset val="100"/>
        <c:noMultiLvlLbl val="0"/>
      </c:catAx>
      <c:valAx>
        <c:axId val="44188713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s-MX"/>
          </a:p>
        </c:txPr>
        <c:crossAx val="3579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18670749058899"/>
          <c:y val="0.71102277128446756"/>
          <c:w val="0.20529087044646999"/>
          <c:h val="8.2697607618505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872-4395-A21A-8D59DA1A80D8}"/>
              </c:ext>
            </c:extLst>
          </c:dPt>
          <c:dPt>
            <c:idx val="1"/>
            <c:invertIfNegative val="0"/>
            <c:bubble3D val="0"/>
            <c:spPr>
              <a:solidFill>
                <a:srgbClr val="47B6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72-4395-A21A-8D59DA1A80D8}"/>
              </c:ext>
            </c:extLst>
          </c:dPt>
          <c:dPt>
            <c:idx val="2"/>
            <c:invertIfNegative val="0"/>
            <c:bubble3D val="0"/>
            <c:spPr>
              <a:solidFill>
                <a:srgbClr val="E03D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872-4395-A21A-8D59DA1A80D8}"/>
              </c:ext>
            </c:extLst>
          </c:dPt>
          <c:dPt>
            <c:idx val="3"/>
            <c:invertIfNegative val="0"/>
            <c:bubble3D val="0"/>
            <c:spPr>
              <a:solidFill>
                <a:srgbClr val="126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72-4395-A21A-8D59DA1A80D8}"/>
              </c:ext>
            </c:extLst>
          </c:dPt>
          <c:dPt>
            <c:idx val="4"/>
            <c:invertIfNegative val="0"/>
            <c:bubble3D val="0"/>
            <c:spPr>
              <a:solidFill>
                <a:srgbClr val="F8BF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72-4395-A21A-8D59DA1A80D8}"/>
              </c:ext>
            </c:extLst>
          </c:dPt>
          <c:dPt>
            <c:idx val="5"/>
            <c:invertIfNegative val="0"/>
            <c:bubble3D val="0"/>
            <c:spPr>
              <a:solidFill>
                <a:srgbClr val="E57A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72-4395-A21A-8D59DA1A80D8}"/>
              </c:ext>
            </c:extLst>
          </c:dPt>
          <c:dPt>
            <c:idx val="6"/>
            <c:invertIfNegative val="0"/>
            <c:bubble3D val="0"/>
            <c:spPr>
              <a:solidFill>
                <a:srgbClr val="48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872-4395-A21A-8D59DA1A80D8}"/>
              </c:ext>
            </c:extLst>
          </c:dPt>
          <c:dPt>
            <c:idx val="7"/>
            <c:invertIfNegative val="0"/>
            <c:bubble3D val="0"/>
            <c:spPr>
              <a:solidFill>
                <a:srgbClr val="47B6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72-4395-A21A-8D59DA1A80D8}"/>
              </c:ext>
            </c:extLst>
          </c:dPt>
          <c:dPt>
            <c:idx val="8"/>
            <c:invertIfNegative val="0"/>
            <c:bubble3D val="0"/>
            <c:spPr>
              <a:solidFill>
                <a:srgbClr val="1A5E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872-4395-A21A-8D59DA1A80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CONFECCION INDUSTRIAL DE ROPA</c:v>
                </c:pt>
                <c:pt idx="1">
                  <c:v>OPERACIÓN DE AUTOTRANSPORTE</c:v>
                </c:pt>
                <c:pt idx="2">
                  <c:v>DISEÑO DE MODAS</c:v>
                </c:pt>
                <c:pt idx="3">
                  <c:v>DISEÑO Y FAB. DE MUEBLES DE MADERA</c:v>
                </c:pt>
                <c:pt idx="4">
                  <c:v>INGLES</c:v>
                </c:pt>
                <c:pt idx="5">
                  <c:v>INFORMATICA</c:v>
                </c:pt>
                <c:pt idx="6">
                  <c:v>ALIMENTOS Y BEBIDAS</c:v>
                </c:pt>
                <c:pt idx="7">
                  <c:v>ESTILISMO Y DISEÑO DE IMAGEN</c:v>
                </c:pt>
                <c:pt idx="8">
                  <c:v>ADMINISTRACION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2.4089189727254628E-2</c:v>
                </c:pt>
                <c:pt idx="1">
                  <c:v>3.016125821222377E-2</c:v>
                </c:pt>
                <c:pt idx="2">
                  <c:v>4.0414095162253631E-2</c:v>
                </c:pt>
                <c:pt idx="3">
                  <c:v>5.1562811069082219E-2</c:v>
                </c:pt>
                <c:pt idx="4">
                  <c:v>6.2611984869599846E-2</c:v>
                </c:pt>
                <c:pt idx="5">
                  <c:v>7.0077642842922561E-2</c:v>
                </c:pt>
                <c:pt idx="6">
                  <c:v>8.1823611387616957E-2</c:v>
                </c:pt>
                <c:pt idx="7">
                  <c:v>0.22008759705355366</c:v>
                </c:pt>
                <c:pt idx="8">
                  <c:v>0.22466653394385824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0-4067-AE76-4A2F3B47C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0394224"/>
        <c:axId val="266245296"/>
      </c:barChart>
      <c:catAx>
        <c:axId val="40039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s-MX"/>
          </a:p>
        </c:txPr>
        <c:crossAx val="266245296"/>
        <c:crosses val="autoZero"/>
        <c:auto val="1"/>
        <c:lblAlgn val="ctr"/>
        <c:lblOffset val="100"/>
        <c:noMultiLvlLbl val="0"/>
      </c:catAx>
      <c:valAx>
        <c:axId val="26624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es-MX"/>
          </a:p>
        </c:txPr>
        <c:crossAx val="4003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3D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30-48A3-A4BE-58FEE3DC7F9C}"/>
              </c:ext>
            </c:extLst>
          </c:dPt>
          <c:dPt>
            <c:idx val="1"/>
            <c:invertIfNegative val="0"/>
            <c:bubble3D val="0"/>
            <c:spPr>
              <a:solidFill>
                <a:srgbClr val="F8BF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30-48A3-A4BE-58FEE3DC7F9C}"/>
              </c:ext>
            </c:extLst>
          </c:dPt>
          <c:dPt>
            <c:idx val="2"/>
            <c:invertIfNegative val="0"/>
            <c:bubble3D val="0"/>
            <c:spPr>
              <a:solidFill>
                <a:srgbClr val="E57A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0-48A3-A4BE-58FEE3DC7F9C}"/>
              </c:ext>
            </c:extLst>
          </c:dPt>
          <c:dPt>
            <c:idx val="3"/>
            <c:invertIfNegative val="0"/>
            <c:bubble3D val="0"/>
            <c:spPr>
              <a:solidFill>
                <a:srgbClr val="48A9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30-48A3-A4BE-58FEE3DC7F9C}"/>
              </c:ext>
            </c:extLst>
          </c:dPt>
          <c:dPt>
            <c:idx val="4"/>
            <c:invertIfNegative val="0"/>
            <c:bubble3D val="0"/>
            <c:spPr>
              <a:solidFill>
                <a:srgbClr val="47B6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0-48A3-A4BE-58FEE3DC7F9C}"/>
              </c:ext>
            </c:extLst>
          </c:dPt>
          <c:dPt>
            <c:idx val="5"/>
            <c:invertIfNegative val="0"/>
            <c:bubble3D val="0"/>
            <c:spPr>
              <a:solidFill>
                <a:srgbClr val="126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30-48A3-A4BE-58FEE3DC7F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ELECTRICIDAD</c:v>
                </c:pt>
                <c:pt idx="1">
                  <c:v>SEGURIDAD PUBLICA</c:v>
                </c:pt>
                <c:pt idx="2">
                  <c:v>SOLDADURA Y PAILERIA</c:v>
                </c:pt>
                <c:pt idx="3">
                  <c:v>CUIDADOS COMPLEMENTARIOS PARA EL BIENESTAR PERSONAL</c:v>
                </c:pt>
                <c:pt idx="4">
                  <c:v>GESTION Y VENTA DE SERVICIOS TURISTICOS</c:v>
                </c:pt>
                <c:pt idx="5">
                  <c:v>ARTESANIAS CON PASTAS, PINTURAS Y ACABADOS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6-44F7-89D1-812348B87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0394224"/>
        <c:axId val="266245296"/>
      </c:barChart>
      <c:catAx>
        <c:axId val="40039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s-MX"/>
          </a:p>
        </c:txPr>
        <c:crossAx val="266245296"/>
        <c:crosses val="autoZero"/>
        <c:auto val="1"/>
        <c:lblAlgn val="ctr"/>
        <c:lblOffset val="100"/>
        <c:noMultiLvlLbl val="0"/>
      </c:catAx>
      <c:valAx>
        <c:axId val="26624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s-MX"/>
          </a:p>
        </c:txPr>
        <c:crossAx val="4003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E03D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15-18</c:v>
                </c:pt>
                <c:pt idx="1">
                  <c:v>19-24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Hoja1!$B$2:$B$8</c:f>
              <c:numCache>
                <c:formatCode>_-* #,##0_-;\-* #,##0_-;_-* "-"??_-;_-@_-</c:formatCode>
                <c:ptCount val="7"/>
                <c:pt idx="0">
                  <c:v>504</c:v>
                </c:pt>
                <c:pt idx="1">
                  <c:v>816</c:v>
                </c:pt>
                <c:pt idx="2">
                  <c:v>1621</c:v>
                </c:pt>
                <c:pt idx="3">
                  <c:v>1412</c:v>
                </c:pt>
                <c:pt idx="4">
                  <c:v>1018</c:v>
                </c:pt>
                <c:pt idx="5">
                  <c:v>488</c:v>
                </c:pt>
                <c:pt idx="6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E-4BDD-80BC-059A2012979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48A9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15-18</c:v>
                </c:pt>
                <c:pt idx="1">
                  <c:v>19-24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Hoja1!$C$2:$C$8</c:f>
              <c:numCache>
                <c:formatCode>_-* #,##0_-;\-* #,##0_-;_-* "-"??_-;_-@_-</c:formatCode>
                <c:ptCount val="7"/>
                <c:pt idx="0">
                  <c:v>243</c:v>
                </c:pt>
                <c:pt idx="1">
                  <c:v>447</c:v>
                </c:pt>
                <c:pt idx="2">
                  <c:v>762</c:v>
                </c:pt>
                <c:pt idx="3">
                  <c:v>542</c:v>
                </c:pt>
                <c:pt idx="4">
                  <c:v>383</c:v>
                </c:pt>
                <c:pt idx="5">
                  <c:v>171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8E-4BDD-80BC-059A201297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692896936"/>
        <c:axId val="692897920"/>
      </c:barChart>
      <c:catAx>
        <c:axId val="69289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s-MX"/>
          </a:p>
        </c:txPr>
        <c:crossAx val="692897920"/>
        <c:crosses val="autoZero"/>
        <c:auto val="1"/>
        <c:lblAlgn val="ctr"/>
        <c:lblOffset val="100"/>
        <c:noMultiLvlLbl val="0"/>
      </c:catAx>
      <c:valAx>
        <c:axId val="69289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9289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605623007592661"/>
          <c:y val="6.1544727692369704E-2"/>
          <c:w val="0.46915604831519375"/>
          <c:h val="6.8254570987935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8B28B1-960D-4C0E-ABF4-8B9ADAD69CE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E431B7-D169-4A77-A8D7-5ED40DA43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28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81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57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11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883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Imprimir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71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71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70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64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54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96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16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REVISAR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05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Poner comparación del año pasado, gráfica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28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Foto padre afuera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63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Foto padre afuera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4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Foto padre afuera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431B7-D169-4A77-A8D7-5ED40DA430A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75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D286-E2A2-4FD8-983E-4E7D8ED35F6E}" type="datetime1">
              <a:rPr lang="es-MX" smtClean="0"/>
              <a:t>23/01/2020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31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D836-9DE9-41B5-B6B5-27007415C6F4}" type="datetime1">
              <a:rPr lang="es-MX" smtClean="0"/>
              <a:t>23/01/2020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46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0E06-8E5D-4087-92AA-B3F731750752}" type="datetime1">
              <a:rPr lang="es-MX" smtClean="0"/>
              <a:t>23/01/2020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37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00C-2C41-4A0D-BE22-2D052889D3C7}" type="datetime1">
              <a:rPr lang="es-MX" smtClean="0"/>
              <a:t>23/01/2020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375F-6276-49B5-AA75-B3C902E090F9}" type="datetime1">
              <a:rPr lang="es-MX" smtClean="0"/>
              <a:t>23/01/2020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75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1044-DA37-4F3B-87BB-EA8F94D759CE}" type="datetime1">
              <a:rPr lang="es-MX" smtClean="0"/>
              <a:t>23/01/2020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BFE4-8F59-4A22-B5DC-557293463BE5}" type="datetime1">
              <a:rPr lang="es-MX" smtClean="0"/>
              <a:t>23/01/2020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36C2-580E-4D68-A07A-EDF790E30DF7}" type="datetime1">
              <a:rPr lang="es-MX" smtClean="0"/>
              <a:t>23/01/2020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79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143-07C3-4983-A91F-B2BA3E6028B9}" type="datetime1">
              <a:rPr lang="es-MX" smtClean="0"/>
              <a:t>23/01/2020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75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79A3-2995-4F3D-B920-FD63A6C5D2D2}" type="datetime1">
              <a:rPr lang="es-MX" smtClean="0"/>
              <a:t>23/01/2020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75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B9DA-67F4-48F6-AC70-F7BBD8E3BF32}" type="datetime1">
              <a:rPr lang="es-MX" smtClean="0"/>
              <a:t>23/01/2020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3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4379-D533-4660-B95B-0C746AD6B745}" type="datetime1">
              <a:rPr lang="es-MX" smtClean="0"/>
              <a:t>23/01/2020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34F6-EB13-4024-9DAE-389215A81B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3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>
            <a:extLst>
              <a:ext uri="{FF2B5EF4-FFF2-40B4-BE49-F238E27FC236}">
                <a16:creationId xmlns:a16="http://schemas.microsoft.com/office/drawing/2014/main" id="{699F5E0F-D52A-4D1D-A724-071627BA46F0}"/>
              </a:ext>
            </a:extLst>
          </p:cNvPr>
          <p:cNvSpPr/>
          <p:nvPr/>
        </p:nvSpPr>
        <p:spPr>
          <a:xfrm>
            <a:off x="971600" y="2214615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Junta Directiva 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Instituto de Capacitación para el Trabajo del Estado de Chihuahua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 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 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IV Reunión Ordinaria   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D014E019-E2AF-498F-AB2A-8C1EF458A1A2}"/>
              </a:ext>
            </a:extLst>
          </p:cNvPr>
          <p:cNvSpPr/>
          <p:nvPr/>
        </p:nvSpPr>
        <p:spPr>
          <a:xfrm>
            <a:off x="5840730" y="5141319"/>
            <a:ext cx="291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i="1" dirty="0">
                <a:latin typeface="Gotham Book" panose="02000604040000020004" pitchFamily="50" charset="0"/>
                <a:cs typeface="Arial" panose="020B0604020202020204" pitchFamily="34" charset="0"/>
              </a:rPr>
              <a:t>Chihuahua, Chihuahua</a:t>
            </a:r>
            <a:endParaRPr lang="es-MX" sz="16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r>
              <a:rPr lang="es-ES_tradnl" sz="1600" i="1" dirty="0">
                <a:latin typeface="Gotham Book" panose="02000604040000020004" pitchFamily="50" charset="0"/>
                <a:cs typeface="Arial" panose="020B0604020202020204" pitchFamily="34" charset="0"/>
              </a:rPr>
              <a:t>6 de Noviembre de 2019.</a:t>
            </a:r>
            <a:endParaRPr lang="es-MX" sz="16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45D006F-9E6A-4CC2-B9D9-6341DFBE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43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0">
            <a:extLst>
              <a:ext uri="{FF2B5EF4-FFF2-40B4-BE49-F238E27FC236}">
                <a16:creationId xmlns:a16="http://schemas.microsoft.com/office/drawing/2014/main" id="{0C0E2F8C-2772-4606-9877-1245951C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0" y="5723467"/>
            <a:ext cx="3929530" cy="14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Book" panose="02000604040000020004" pitchFamily="50" charset="0"/>
                <a:ea typeface="Times New Roman" pitchFamily="18" charset="0"/>
                <a:cs typeface="Arial" pitchFamily="34" charset="0"/>
              </a:rPr>
              <a:t>FUENTE: SISTEMA DE CONTROL ESCOLAR – DIRECCIÓN DE  PLANEACIÓN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ok" panose="02000604040000020004" pitchFamily="50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10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E1CCE15-2A12-4174-9C83-4C4A1EBE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88" y="990707"/>
            <a:ext cx="5431510" cy="447800"/>
          </a:xfrm>
        </p:spPr>
        <p:txBody>
          <a:bodyPr>
            <a:normAutofit/>
          </a:bodyPr>
          <a:lstStyle/>
          <a:p>
            <a:r>
              <a:rPr lang="es-MX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Alumnos inscritos, otros, en Tercer Trimestre de 2019.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BC04EC3-138F-4081-BC94-0444E1DA7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832175"/>
              </p:ext>
            </p:extLst>
          </p:nvPr>
        </p:nvGraphicFramePr>
        <p:xfrm>
          <a:off x="680085" y="1438507"/>
          <a:ext cx="7783830" cy="417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13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0">
            <a:extLst>
              <a:ext uri="{FF2B5EF4-FFF2-40B4-BE49-F238E27FC236}">
                <a16:creationId xmlns:a16="http://schemas.microsoft.com/office/drawing/2014/main" id="{0C0E2F8C-2772-4606-9877-1245951C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9" y="5630756"/>
            <a:ext cx="3940819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Book" panose="02000604040000020004" pitchFamily="50" charset="0"/>
                <a:ea typeface="Times New Roman" pitchFamily="18" charset="0"/>
                <a:cs typeface="Arial" pitchFamily="34" charset="0"/>
              </a:rPr>
              <a:t>FUENTE: SISTEMA DE CONTROL ESCOLAR – DIRECCIÓN DE  PLANEACIÓN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ok" panose="02000604040000020004" pitchFamily="50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11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66B9DAE-7F93-4F94-8130-2859205A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1" y="990707"/>
            <a:ext cx="5230745" cy="431863"/>
          </a:xfrm>
        </p:spPr>
        <p:txBody>
          <a:bodyPr>
            <a:normAutofit/>
          </a:bodyPr>
          <a:lstStyle/>
          <a:p>
            <a:r>
              <a:rPr lang="es-MX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Egresados por grupo de edad Tercer Trimestre 2019.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BAA24C3-DA74-4BFF-AA6F-6BA63CAF4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904433"/>
              </p:ext>
            </p:extLst>
          </p:nvPr>
        </p:nvGraphicFramePr>
        <p:xfrm>
          <a:off x="680674" y="1422570"/>
          <a:ext cx="7991275" cy="471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195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1569CE7-147E-4005-9EC3-FB7F7E457075}"/>
              </a:ext>
            </a:extLst>
          </p:cNvPr>
          <p:cNvGrpSpPr/>
          <p:nvPr/>
        </p:nvGrpSpPr>
        <p:grpSpPr>
          <a:xfrm>
            <a:off x="528657" y="1385822"/>
            <a:ext cx="3733911" cy="1047481"/>
            <a:chOff x="610959" y="1307025"/>
            <a:chExt cx="3733911" cy="1047481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CF770946-BA8D-49A3-AD05-D3581DDF8DE5}"/>
                </a:ext>
              </a:extLst>
            </p:cNvPr>
            <p:cNvGrpSpPr/>
            <p:nvPr/>
          </p:nvGrpSpPr>
          <p:grpSpPr>
            <a:xfrm>
              <a:off x="1241251" y="1307025"/>
              <a:ext cx="3103619" cy="1047481"/>
              <a:chOff x="1429766" y="1450027"/>
              <a:chExt cx="4885439" cy="1493736"/>
            </a:xfrm>
          </p:grpSpPr>
          <p:grpSp>
            <p:nvGrpSpPr>
              <p:cNvPr id="706" name="Grupo 705">
                <a:extLst>
                  <a:ext uri="{FF2B5EF4-FFF2-40B4-BE49-F238E27FC236}">
                    <a16:creationId xmlns:a16="http://schemas.microsoft.com/office/drawing/2014/main" id="{06FB4B99-085B-457E-8C23-8A26DC602552}"/>
                  </a:ext>
                </a:extLst>
              </p:cNvPr>
              <p:cNvGrpSpPr/>
              <p:nvPr/>
            </p:nvGrpSpPr>
            <p:grpSpPr>
              <a:xfrm>
                <a:off x="1435793" y="2481067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707" name="Elipse 706">
                  <a:extLst>
                    <a:ext uri="{FF2B5EF4-FFF2-40B4-BE49-F238E27FC236}">
                      <a16:creationId xmlns:a16="http://schemas.microsoft.com/office/drawing/2014/main" id="{8DD236AF-4E77-4CF7-BE64-634F38D886D4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8" name="Elipse 707">
                  <a:extLst>
                    <a:ext uri="{FF2B5EF4-FFF2-40B4-BE49-F238E27FC236}">
                      <a16:creationId xmlns:a16="http://schemas.microsoft.com/office/drawing/2014/main" id="{D0B68F6E-DDEE-44EC-8F51-FD8443D90700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9" name="Elipse 708">
                  <a:extLst>
                    <a:ext uri="{FF2B5EF4-FFF2-40B4-BE49-F238E27FC236}">
                      <a16:creationId xmlns:a16="http://schemas.microsoft.com/office/drawing/2014/main" id="{0BB9B3D4-5CA4-4DBA-A462-3B71309AEE27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0" name="Elipse 709">
                  <a:extLst>
                    <a:ext uri="{FF2B5EF4-FFF2-40B4-BE49-F238E27FC236}">
                      <a16:creationId xmlns:a16="http://schemas.microsoft.com/office/drawing/2014/main" id="{DB03CF6F-A20C-468F-AA83-C19D607977E7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1" name="Elipse 710">
                  <a:extLst>
                    <a:ext uri="{FF2B5EF4-FFF2-40B4-BE49-F238E27FC236}">
                      <a16:creationId xmlns:a16="http://schemas.microsoft.com/office/drawing/2014/main" id="{9302A0CB-EFC4-4C9C-92B7-B06F1CE19AF1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2" name="Elipse 711">
                  <a:extLst>
                    <a:ext uri="{FF2B5EF4-FFF2-40B4-BE49-F238E27FC236}">
                      <a16:creationId xmlns:a16="http://schemas.microsoft.com/office/drawing/2014/main" id="{CF6D1C4D-3C6D-43B2-A6E9-B8F23A8DD51D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3" name="Elipse 712">
                  <a:extLst>
                    <a:ext uri="{FF2B5EF4-FFF2-40B4-BE49-F238E27FC236}">
                      <a16:creationId xmlns:a16="http://schemas.microsoft.com/office/drawing/2014/main" id="{C87E8754-E6BD-48FC-979E-992A7C8DC737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4" name="Elipse 713">
                  <a:extLst>
                    <a:ext uri="{FF2B5EF4-FFF2-40B4-BE49-F238E27FC236}">
                      <a16:creationId xmlns:a16="http://schemas.microsoft.com/office/drawing/2014/main" id="{CC00A4CD-8551-45CD-A00C-723705EA28BA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5" name="Elipse 714">
                  <a:extLst>
                    <a:ext uri="{FF2B5EF4-FFF2-40B4-BE49-F238E27FC236}">
                      <a16:creationId xmlns:a16="http://schemas.microsoft.com/office/drawing/2014/main" id="{49F530A3-E979-4D6E-91DA-D6B851699763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6" name="Elipse 715">
                  <a:extLst>
                    <a:ext uri="{FF2B5EF4-FFF2-40B4-BE49-F238E27FC236}">
                      <a16:creationId xmlns:a16="http://schemas.microsoft.com/office/drawing/2014/main" id="{393F0F8B-E475-469C-8A47-619E46E802A2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7" name="Elipse 716">
                  <a:extLst>
                    <a:ext uri="{FF2B5EF4-FFF2-40B4-BE49-F238E27FC236}">
                      <a16:creationId xmlns:a16="http://schemas.microsoft.com/office/drawing/2014/main" id="{10C779F8-6BB2-4DC3-9711-B11EC30A219F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8" name="Elipse 717">
                  <a:extLst>
                    <a:ext uri="{FF2B5EF4-FFF2-40B4-BE49-F238E27FC236}">
                      <a16:creationId xmlns:a16="http://schemas.microsoft.com/office/drawing/2014/main" id="{0C93B082-81E8-4DEF-B67A-05A5B25A763A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9" name="Elipse 718">
                  <a:extLst>
                    <a:ext uri="{FF2B5EF4-FFF2-40B4-BE49-F238E27FC236}">
                      <a16:creationId xmlns:a16="http://schemas.microsoft.com/office/drawing/2014/main" id="{27531951-E638-4F87-AE25-72F7E662C9C3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0" name="Elipse 719">
                  <a:extLst>
                    <a:ext uri="{FF2B5EF4-FFF2-40B4-BE49-F238E27FC236}">
                      <a16:creationId xmlns:a16="http://schemas.microsoft.com/office/drawing/2014/main" id="{59CD3B52-7F1A-4362-80B4-D092573A7153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1" name="Elipse 720">
                  <a:extLst>
                    <a:ext uri="{FF2B5EF4-FFF2-40B4-BE49-F238E27FC236}">
                      <a16:creationId xmlns:a16="http://schemas.microsoft.com/office/drawing/2014/main" id="{7B9AAAB0-E1D4-42C8-ABEC-74AA151208FD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2" name="Elipse 721">
                  <a:extLst>
                    <a:ext uri="{FF2B5EF4-FFF2-40B4-BE49-F238E27FC236}">
                      <a16:creationId xmlns:a16="http://schemas.microsoft.com/office/drawing/2014/main" id="{274ADB13-303A-401D-8814-45C436885F63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3" name="Elipse 722">
                  <a:extLst>
                    <a:ext uri="{FF2B5EF4-FFF2-40B4-BE49-F238E27FC236}">
                      <a16:creationId xmlns:a16="http://schemas.microsoft.com/office/drawing/2014/main" id="{36A0C765-B480-43BB-BF75-201B23C40273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4" name="Elipse 723">
                  <a:extLst>
                    <a:ext uri="{FF2B5EF4-FFF2-40B4-BE49-F238E27FC236}">
                      <a16:creationId xmlns:a16="http://schemas.microsoft.com/office/drawing/2014/main" id="{B8027FC1-2E73-4303-872C-D1F5EA636E36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5" name="Elipse 724">
                  <a:extLst>
                    <a:ext uri="{FF2B5EF4-FFF2-40B4-BE49-F238E27FC236}">
                      <a16:creationId xmlns:a16="http://schemas.microsoft.com/office/drawing/2014/main" id="{4E551C4E-C340-454A-95CF-F895CF0BA8C9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6" name="Elipse 725">
                  <a:extLst>
                    <a:ext uri="{FF2B5EF4-FFF2-40B4-BE49-F238E27FC236}">
                      <a16:creationId xmlns:a16="http://schemas.microsoft.com/office/drawing/2014/main" id="{5D4DD012-AE42-4224-855C-CB3B2B761496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7" name="Elipse 726">
                  <a:extLst>
                    <a:ext uri="{FF2B5EF4-FFF2-40B4-BE49-F238E27FC236}">
                      <a16:creationId xmlns:a16="http://schemas.microsoft.com/office/drawing/2014/main" id="{4A152F9C-CAD9-4BDE-926F-8885050B71D8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8" name="Elipse 727">
                  <a:extLst>
                    <a:ext uri="{FF2B5EF4-FFF2-40B4-BE49-F238E27FC236}">
                      <a16:creationId xmlns:a16="http://schemas.microsoft.com/office/drawing/2014/main" id="{EBC97984-E752-4A70-B964-24965FDCB17A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9" name="Elipse 728">
                  <a:extLst>
                    <a:ext uri="{FF2B5EF4-FFF2-40B4-BE49-F238E27FC236}">
                      <a16:creationId xmlns:a16="http://schemas.microsoft.com/office/drawing/2014/main" id="{EC0198D1-B363-45F4-BD4E-8127725FDE66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0" name="Elipse 729">
                  <a:extLst>
                    <a:ext uri="{FF2B5EF4-FFF2-40B4-BE49-F238E27FC236}">
                      <a16:creationId xmlns:a16="http://schemas.microsoft.com/office/drawing/2014/main" id="{3C317C08-08CC-41F6-B872-0D01989AEEA4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1" name="Elipse 730">
                  <a:extLst>
                    <a:ext uri="{FF2B5EF4-FFF2-40B4-BE49-F238E27FC236}">
                      <a16:creationId xmlns:a16="http://schemas.microsoft.com/office/drawing/2014/main" id="{F8C25420-159A-4615-8680-F5F8B2F9EF45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2" name="Elipse 731">
                  <a:extLst>
                    <a:ext uri="{FF2B5EF4-FFF2-40B4-BE49-F238E27FC236}">
                      <a16:creationId xmlns:a16="http://schemas.microsoft.com/office/drawing/2014/main" id="{96EEF837-CBD8-4A6D-A722-1FD1781740B2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3" name="Elipse 732">
                  <a:extLst>
                    <a:ext uri="{FF2B5EF4-FFF2-40B4-BE49-F238E27FC236}">
                      <a16:creationId xmlns:a16="http://schemas.microsoft.com/office/drawing/2014/main" id="{61B95357-886C-4D19-AF5D-6CDB9369038C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4" name="Elipse 733">
                  <a:extLst>
                    <a:ext uri="{FF2B5EF4-FFF2-40B4-BE49-F238E27FC236}">
                      <a16:creationId xmlns:a16="http://schemas.microsoft.com/office/drawing/2014/main" id="{A26AAEB9-17BF-4872-95FA-C56D51F9F61F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5" name="Elipse 734">
                  <a:extLst>
                    <a:ext uri="{FF2B5EF4-FFF2-40B4-BE49-F238E27FC236}">
                      <a16:creationId xmlns:a16="http://schemas.microsoft.com/office/drawing/2014/main" id="{11567302-3D87-4B03-A8FF-00C76F73DCC1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6" name="Elipse 735">
                  <a:extLst>
                    <a:ext uri="{FF2B5EF4-FFF2-40B4-BE49-F238E27FC236}">
                      <a16:creationId xmlns:a16="http://schemas.microsoft.com/office/drawing/2014/main" id="{94774A36-73EB-4A40-8B3E-114CA10B29B1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75" name="Grupo 574">
                <a:extLst>
                  <a:ext uri="{FF2B5EF4-FFF2-40B4-BE49-F238E27FC236}">
                    <a16:creationId xmlns:a16="http://schemas.microsoft.com/office/drawing/2014/main" id="{80AE9710-9AC9-4CC1-8E5A-3A15428A2A19}"/>
                  </a:ext>
                </a:extLst>
              </p:cNvPr>
              <p:cNvGrpSpPr/>
              <p:nvPr/>
            </p:nvGrpSpPr>
            <p:grpSpPr>
              <a:xfrm>
                <a:off x="1435793" y="2343911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597" name="Elipse 596">
                  <a:extLst>
                    <a:ext uri="{FF2B5EF4-FFF2-40B4-BE49-F238E27FC236}">
                      <a16:creationId xmlns:a16="http://schemas.microsoft.com/office/drawing/2014/main" id="{B1C2CDC6-422B-49B7-9654-FFBF1B0FA02A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6" name="Elipse 605">
                  <a:extLst>
                    <a:ext uri="{FF2B5EF4-FFF2-40B4-BE49-F238E27FC236}">
                      <a16:creationId xmlns:a16="http://schemas.microsoft.com/office/drawing/2014/main" id="{F93F4BE1-4896-44E3-B1FC-6E43361EC190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7" name="Elipse 606">
                  <a:extLst>
                    <a:ext uri="{FF2B5EF4-FFF2-40B4-BE49-F238E27FC236}">
                      <a16:creationId xmlns:a16="http://schemas.microsoft.com/office/drawing/2014/main" id="{72ABE179-2334-4B46-B902-6CCA782BA0B6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9" name="Elipse 608">
                  <a:extLst>
                    <a:ext uri="{FF2B5EF4-FFF2-40B4-BE49-F238E27FC236}">
                      <a16:creationId xmlns:a16="http://schemas.microsoft.com/office/drawing/2014/main" id="{73C67B18-7193-4127-9C28-4AA338D22AFB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0" name="Elipse 609">
                  <a:extLst>
                    <a:ext uri="{FF2B5EF4-FFF2-40B4-BE49-F238E27FC236}">
                      <a16:creationId xmlns:a16="http://schemas.microsoft.com/office/drawing/2014/main" id="{326121C4-5E0B-447A-9BEC-07BD1335EA58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1" name="Elipse 610">
                  <a:extLst>
                    <a:ext uri="{FF2B5EF4-FFF2-40B4-BE49-F238E27FC236}">
                      <a16:creationId xmlns:a16="http://schemas.microsoft.com/office/drawing/2014/main" id="{AC4BE951-5CF4-44F6-BB05-C981CF338FEC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2" name="Elipse 611">
                  <a:extLst>
                    <a:ext uri="{FF2B5EF4-FFF2-40B4-BE49-F238E27FC236}">
                      <a16:creationId xmlns:a16="http://schemas.microsoft.com/office/drawing/2014/main" id="{BDC971B1-EC2F-43AD-B8F7-6969F706904F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9" name="Elipse 618">
                  <a:extLst>
                    <a:ext uri="{FF2B5EF4-FFF2-40B4-BE49-F238E27FC236}">
                      <a16:creationId xmlns:a16="http://schemas.microsoft.com/office/drawing/2014/main" id="{E54E204A-4D3B-4252-A9DA-EB688BE179C9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0" name="Elipse 619">
                  <a:extLst>
                    <a:ext uri="{FF2B5EF4-FFF2-40B4-BE49-F238E27FC236}">
                      <a16:creationId xmlns:a16="http://schemas.microsoft.com/office/drawing/2014/main" id="{D0FC236D-666D-4AFE-A89C-00262CF64DE1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1" name="Elipse 620">
                  <a:extLst>
                    <a:ext uri="{FF2B5EF4-FFF2-40B4-BE49-F238E27FC236}">
                      <a16:creationId xmlns:a16="http://schemas.microsoft.com/office/drawing/2014/main" id="{2F4E53B0-1B47-4289-A7AE-24CA557AACC6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9" name="Elipse 628">
                  <a:extLst>
                    <a:ext uri="{FF2B5EF4-FFF2-40B4-BE49-F238E27FC236}">
                      <a16:creationId xmlns:a16="http://schemas.microsoft.com/office/drawing/2014/main" id="{AE9AA958-F436-4E7A-B455-91C9F2A3E0AA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0" name="Elipse 629">
                  <a:extLst>
                    <a:ext uri="{FF2B5EF4-FFF2-40B4-BE49-F238E27FC236}">
                      <a16:creationId xmlns:a16="http://schemas.microsoft.com/office/drawing/2014/main" id="{E2BA905C-CAFD-4B18-BB36-15FD2958C262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1" name="Elipse 630">
                  <a:extLst>
                    <a:ext uri="{FF2B5EF4-FFF2-40B4-BE49-F238E27FC236}">
                      <a16:creationId xmlns:a16="http://schemas.microsoft.com/office/drawing/2014/main" id="{C8F53F01-19F4-4EE6-97AE-1D4F8752A166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4" name="Elipse 663">
                  <a:extLst>
                    <a:ext uri="{FF2B5EF4-FFF2-40B4-BE49-F238E27FC236}">
                      <a16:creationId xmlns:a16="http://schemas.microsoft.com/office/drawing/2014/main" id="{8609741B-F741-48B9-9A4A-2159507EA078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7" name="Elipse 676">
                  <a:extLst>
                    <a:ext uri="{FF2B5EF4-FFF2-40B4-BE49-F238E27FC236}">
                      <a16:creationId xmlns:a16="http://schemas.microsoft.com/office/drawing/2014/main" id="{48794BE3-05A2-459D-8F04-EC30370CE7A6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1" name="Elipse 690">
                  <a:extLst>
                    <a:ext uri="{FF2B5EF4-FFF2-40B4-BE49-F238E27FC236}">
                      <a16:creationId xmlns:a16="http://schemas.microsoft.com/office/drawing/2014/main" id="{3F2DCC9E-3B82-43ED-880D-08586C8F7E50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2" name="Elipse 691">
                  <a:extLst>
                    <a:ext uri="{FF2B5EF4-FFF2-40B4-BE49-F238E27FC236}">
                      <a16:creationId xmlns:a16="http://schemas.microsoft.com/office/drawing/2014/main" id="{396C9D4D-CD51-44E9-9427-9ED992A851F4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3" name="Elipse 692">
                  <a:extLst>
                    <a:ext uri="{FF2B5EF4-FFF2-40B4-BE49-F238E27FC236}">
                      <a16:creationId xmlns:a16="http://schemas.microsoft.com/office/drawing/2014/main" id="{F8FBAA23-2F13-41C9-B603-9CFD025B7F26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4" name="Elipse 693">
                  <a:extLst>
                    <a:ext uri="{FF2B5EF4-FFF2-40B4-BE49-F238E27FC236}">
                      <a16:creationId xmlns:a16="http://schemas.microsoft.com/office/drawing/2014/main" id="{F2D58B03-ED37-4A2C-BF60-5804A3466FFB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5" name="Elipse 694">
                  <a:extLst>
                    <a:ext uri="{FF2B5EF4-FFF2-40B4-BE49-F238E27FC236}">
                      <a16:creationId xmlns:a16="http://schemas.microsoft.com/office/drawing/2014/main" id="{CB4714CC-BB9C-4176-BB92-0436E4389166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6" name="Elipse 695">
                  <a:extLst>
                    <a:ext uri="{FF2B5EF4-FFF2-40B4-BE49-F238E27FC236}">
                      <a16:creationId xmlns:a16="http://schemas.microsoft.com/office/drawing/2014/main" id="{9AA262CB-C180-435B-BBD3-B0273E7F0368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7" name="Elipse 696">
                  <a:extLst>
                    <a:ext uri="{FF2B5EF4-FFF2-40B4-BE49-F238E27FC236}">
                      <a16:creationId xmlns:a16="http://schemas.microsoft.com/office/drawing/2014/main" id="{2B217A41-69DE-4339-B66C-3BFB9E833AB7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8" name="Elipse 697">
                  <a:extLst>
                    <a:ext uri="{FF2B5EF4-FFF2-40B4-BE49-F238E27FC236}">
                      <a16:creationId xmlns:a16="http://schemas.microsoft.com/office/drawing/2014/main" id="{11AB73F0-31ED-475B-A1A3-9C352C9A3D02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9" name="Elipse 698">
                  <a:extLst>
                    <a:ext uri="{FF2B5EF4-FFF2-40B4-BE49-F238E27FC236}">
                      <a16:creationId xmlns:a16="http://schemas.microsoft.com/office/drawing/2014/main" id="{B9BE5559-EAA1-4852-8A97-3A0532850121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0" name="Elipse 699">
                  <a:extLst>
                    <a:ext uri="{FF2B5EF4-FFF2-40B4-BE49-F238E27FC236}">
                      <a16:creationId xmlns:a16="http://schemas.microsoft.com/office/drawing/2014/main" id="{45F86F35-954B-4A1C-9CB2-63F581995977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1" name="Elipse 700">
                  <a:extLst>
                    <a:ext uri="{FF2B5EF4-FFF2-40B4-BE49-F238E27FC236}">
                      <a16:creationId xmlns:a16="http://schemas.microsoft.com/office/drawing/2014/main" id="{B5E6035D-29D4-4BB8-9AB9-5C9E97562E75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2" name="Elipse 701">
                  <a:extLst>
                    <a:ext uri="{FF2B5EF4-FFF2-40B4-BE49-F238E27FC236}">
                      <a16:creationId xmlns:a16="http://schemas.microsoft.com/office/drawing/2014/main" id="{2B24F1A8-1E50-45FA-A120-6FEBB3767271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3" name="Elipse 702">
                  <a:extLst>
                    <a:ext uri="{FF2B5EF4-FFF2-40B4-BE49-F238E27FC236}">
                      <a16:creationId xmlns:a16="http://schemas.microsoft.com/office/drawing/2014/main" id="{97957422-67E2-487C-B12F-8C7121A3D8BC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4" name="Elipse 703">
                  <a:extLst>
                    <a:ext uri="{FF2B5EF4-FFF2-40B4-BE49-F238E27FC236}">
                      <a16:creationId xmlns:a16="http://schemas.microsoft.com/office/drawing/2014/main" id="{16D1C44B-8DB8-471E-953B-D263C8DE6A40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5" name="Elipse 704">
                  <a:extLst>
                    <a:ext uri="{FF2B5EF4-FFF2-40B4-BE49-F238E27FC236}">
                      <a16:creationId xmlns:a16="http://schemas.microsoft.com/office/drawing/2014/main" id="{07E43232-C342-4A18-93A1-F2FE9C5AD4CB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27F31585-1AD0-4D4F-B171-F0547D7673CA}"/>
                  </a:ext>
                </a:extLst>
              </p:cNvPr>
              <p:cNvGrpSpPr/>
              <p:nvPr/>
            </p:nvGrpSpPr>
            <p:grpSpPr>
              <a:xfrm>
                <a:off x="1433712" y="1610040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1FC9E336-A37A-45BF-A83D-2B430BA2500E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Elipse 14">
                  <a:extLst>
                    <a:ext uri="{FF2B5EF4-FFF2-40B4-BE49-F238E27FC236}">
                      <a16:creationId xmlns:a16="http://schemas.microsoft.com/office/drawing/2014/main" id="{B11DE392-B76A-4A20-8BB2-9A1BF44373C0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2C84FE0A-D796-492B-84ED-6CE5ADF38E0E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C339692E-0EC8-4800-8C01-456F7C2436F5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Elipse 17">
                  <a:extLst>
                    <a:ext uri="{FF2B5EF4-FFF2-40B4-BE49-F238E27FC236}">
                      <a16:creationId xmlns:a16="http://schemas.microsoft.com/office/drawing/2014/main" id="{6A685AEC-DD14-45C2-A993-67F93BCAB03B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Elipse 18">
                  <a:extLst>
                    <a:ext uri="{FF2B5EF4-FFF2-40B4-BE49-F238E27FC236}">
                      <a16:creationId xmlns:a16="http://schemas.microsoft.com/office/drawing/2014/main" id="{EA247B65-2229-472B-91F0-D1C1E770014B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" name="Elipse 19">
                  <a:extLst>
                    <a:ext uri="{FF2B5EF4-FFF2-40B4-BE49-F238E27FC236}">
                      <a16:creationId xmlns:a16="http://schemas.microsoft.com/office/drawing/2014/main" id="{7951360E-6FBC-4928-AC89-0081A8D61903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C2CDD6A6-8BF4-46C2-9855-F66A6BFB1741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7969D5B0-507A-4973-A247-D6DA9D0F26A1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id="{FDED29E6-C867-48BA-BEAA-8CD1B058C6FC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id="{3C4ACA1B-EA72-45EC-94FF-4AF1BC690CB8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Elipse 25">
                  <a:extLst>
                    <a:ext uri="{FF2B5EF4-FFF2-40B4-BE49-F238E27FC236}">
                      <a16:creationId xmlns:a16="http://schemas.microsoft.com/office/drawing/2014/main" id="{B97BE8DA-7598-42E5-A428-73F74542B54E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Elipse 26">
                  <a:extLst>
                    <a:ext uri="{FF2B5EF4-FFF2-40B4-BE49-F238E27FC236}">
                      <a16:creationId xmlns:a16="http://schemas.microsoft.com/office/drawing/2014/main" id="{29939D4E-9C4C-4AC8-8D25-16B123C7B753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Elipse 27">
                  <a:extLst>
                    <a:ext uri="{FF2B5EF4-FFF2-40B4-BE49-F238E27FC236}">
                      <a16:creationId xmlns:a16="http://schemas.microsoft.com/office/drawing/2014/main" id="{54C2DECD-E918-4A27-B1F0-D7B9E2560304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8F93CE28-CE0E-4AFD-8D39-77F78BDB0A04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Elipse 29">
                  <a:extLst>
                    <a:ext uri="{FF2B5EF4-FFF2-40B4-BE49-F238E27FC236}">
                      <a16:creationId xmlns:a16="http://schemas.microsoft.com/office/drawing/2014/main" id="{BC1DE4B4-0FCC-4D52-89C8-BEF0C12C6154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Elipse 30">
                  <a:extLst>
                    <a:ext uri="{FF2B5EF4-FFF2-40B4-BE49-F238E27FC236}">
                      <a16:creationId xmlns:a16="http://schemas.microsoft.com/office/drawing/2014/main" id="{6F625BE4-29E8-45AD-A9E2-FC93D2762921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Elipse 31">
                  <a:extLst>
                    <a:ext uri="{FF2B5EF4-FFF2-40B4-BE49-F238E27FC236}">
                      <a16:creationId xmlns:a16="http://schemas.microsoft.com/office/drawing/2014/main" id="{2D723603-2DF8-4B50-BDB4-70DE958B85DF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Elipse 32">
                  <a:extLst>
                    <a:ext uri="{FF2B5EF4-FFF2-40B4-BE49-F238E27FC236}">
                      <a16:creationId xmlns:a16="http://schemas.microsoft.com/office/drawing/2014/main" id="{C84BD9E6-16DC-4227-829C-B1EE1C32BEEA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Elipse 33">
                  <a:extLst>
                    <a:ext uri="{FF2B5EF4-FFF2-40B4-BE49-F238E27FC236}">
                      <a16:creationId xmlns:a16="http://schemas.microsoft.com/office/drawing/2014/main" id="{AB1FFA2D-51C9-433D-9CF5-24F33F136FDA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Elipse 34">
                  <a:extLst>
                    <a:ext uri="{FF2B5EF4-FFF2-40B4-BE49-F238E27FC236}">
                      <a16:creationId xmlns:a16="http://schemas.microsoft.com/office/drawing/2014/main" id="{78A6CDF3-8C7A-4163-821F-67F1747F947A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Elipse 35">
                  <a:extLst>
                    <a:ext uri="{FF2B5EF4-FFF2-40B4-BE49-F238E27FC236}">
                      <a16:creationId xmlns:a16="http://schemas.microsoft.com/office/drawing/2014/main" id="{71985CCE-9B33-4FFB-998B-C1143FC53B9A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Elipse 36">
                  <a:extLst>
                    <a:ext uri="{FF2B5EF4-FFF2-40B4-BE49-F238E27FC236}">
                      <a16:creationId xmlns:a16="http://schemas.microsoft.com/office/drawing/2014/main" id="{4EEC093C-C28C-490B-9694-FAF0CD9475E3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" name="Elipse 37">
                  <a:extLst>
                    <a:ext uri="{FF2B5EF4-FFF2-40B4-BE49-F238E27FC236}">
                      <a16:creationId xmlns:a16="http://schemas.microsoft.com/office/drawing/2014/main" id="{2B1BFA2D-40F8-4A98-8129-E02712A7A06C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Elipse 38">
                  <a:extLst>
                    <a:ext uri="{FF2B5EF4-FFF2-40B4-BE49-F238E27FC236}">
                      <a16:creationId xmlns:a16="http://schemas.microsoft.com/office/drawing/2014/main" id="{89A5A3AF-7634-44B8-BF2D-71B277CA1B81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Elipse 39">
                  <a:extLst>
                    <a:ext uri="{FF2B5EF4-FFF2-40B4-BE49-F238E27FC236}">
                      <a16:creationId xmlns:a16="http://schemas.microsoft.com/office/drawing/2014/main" id="{35DBA96A-6FDD-4C12-A4A9-9846A7B1B56A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Elipse 40">
                  <a:extLst>
                    <a:ext uri="{FF2B5EF4-FFF2-40B4-BE49-F238E27FC236}">
                      <a16:creationId xmlns:a16="http://schemas.microsoft.com/office/drawing/2014/main" id="{6FCFB76B-8F71-4361-8BB0-C41F1BBAB603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Elipse 41">
                  <a:extLst>
                    <a:ext uri="{FF2B5EF4-FFF2-40B4-BE49-F238E27FC236}">
                      <a16:creationId xmlns:a16="http://schemas.microsoft.com/office/drawing/2014/main" id="{8AE4B683-527A-4369-AEFF-637B07700D67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Elipse 42">
                  <a:extLst>
                    <a:ext uri="{FF2B5EF4-FFF2-40B4-BE49-F238E27FC236}">
                      <a16:creationId xmlns:a16="http://schemas.microsoft.com/office/drawing/2014/main" id="{16FA5F5C-C060-47F7-A019-A7845A62FFED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Elipse 43">
                  <a:extLst>
                    <a:ext uri="{FF2B5EF4-FFF2-40B4-BE49-F238E27FC236}">
                      <a16:creationId xmlns:a16="http://schemas.microsoft.com/office/drawing/2014/main" id="{9324BBEA-7CA8-4A26-B362-158EC9766E7F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2045889B-321D-4026-A1B3-5B519626EB46}"/>
                  </a:ext>
                </a:extLst>
              </p:cNvPr>
              <p:cNvGrpSpPr/>
              <p:nvPr/>
            </p:nvGrpSpPr>
            <p:grpSpPr>
              <a:xfrm>
                <a:off x="1433712" y="1767882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AAFC29CB-EF96-4D36-B23B-77AFFD6C14CA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Elipse 47">
                  <a:extLst>
                    <a:ext uri="{FF2B5EF4-FFF2-40B4-BE49-F238E27FC236}">
                      <a16:creationId xmlns:a16="http://schemas.microsoft.com/office/drawing/2014/main" id="{7106D55E-2B37-493F-BCFE-13A859F59EB8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Elipse 48">
                  <a:extLst>
                    <a:ext uri="{FF2B5EF4-FFF2-40B4-BE49-F238E27FC236}">
                      <a16:creationId xmlns:a16="http://schemas.microsoft.com/office/drawing/2014/main" id="{A142A9E0-F208-4E55-882D-0E8FFDDD80FA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Elipse 49">
                  <a:extLst>
                    <a:ext uri="{FF2B5EF4-FFF2-40B4-BE49-F238E27FC236}">
                      <a16:creationId xmlns:a16="http://schemas.microsoft.com/office/drawing/2014/main" id="{BEE9BE3E-2826-4FFB-BE63-3246305AC4F7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" name="Elipse 50">
                  <a:extLst>
                    <a:ext uri="{FF2B5EF4-FFF2-40B4-BE49-F238E27FC236}">
                      <a16:creationId xmlns:a16="http://schemas.microsoft.com/office/drawing/2014/main" id="{251ECC16-FABD-41F1-8E8F-F892DEEDB771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Elipse 51">
                  <a:extLst>
                    <a:ext uri="{FF2B5EF4-FFF2-40B4-BE49-F238E27FC236}">
                      <a16:creationId xmlns:a16="http://schemas.microsoft.com/office/drawing/2014/main" id="{E82F22FA-E2EA-499D-844F-B7E43966AC49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C770D028-9C39-4E97-9790-AD34E8BC77BA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Elipse 53">
                  <a:extLst>
                    <a:ext uri="{FF2B5EF4-FFF2-40B4-BE49-F238E27FC236}">
                      <a16:creationId xmlns:a16="http://schemas.microsoft.com/office/drawing/2014/main" id="{41A54D53-3D52-4979-9AE3-8635BB513500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Elipse 54">
                  <a:extLst>
                    <a:ext uri="{FF2B5EF4-FFF2-40B4-BE49-F238E27FC236}">
                      <a16:creationId xmlns:a16="http://schemas.microsoft.com/office/drawing/2014/main" id="{4A8C976D-EA4E-4C48-A702-490C8ACB569D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Elipse 55">
                  <a:extLst>
                    <a:ext uri="{FF2B5EF4-FFF2-40B4-BE49-F238E27FC236}">
                      <a16:creationId xmlns:a16="http://schemas.microsoft.com/office/drawing/2014/main" id="{3FE4B82E-4675-4EFE-ABC9-6B96FD1CED28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Elipse 56">
                  <a:extLst>
                    <a:ext uri="{FF2B5EF4-FFF2-40B4-BE49-F238E27FC236}">
                      <a16:creationId xmlns:a16="http://schemas.microsoft.com/office/drawing/2014/main" id="{A9E1D980-ECEE-4978-B3D4-303B40934EDF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Elipse 57">
                  <a:extLst>
                    <a:ext uri="{FF2B5EF4-FFF2-40B4-BE49-F238E27FC236}">
                      <a16:creationId xmlns:a16="http://schemas.microsoft.com/office/drawing/2014/main" id="{3C7D180A-4C86-42A5-A31E-ED9BFE92D345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Elipse 58">
                  <a:extLst>
                    <a:ext uri="{FF2B5EF4-FFF2-40B4-BE49-F238E27FC236}">
                      <a16:creationId xmlns:a16="http://schemas.microsoft.com/office/drawing/2014/main" id="{1BA1FD99-3F45-43A7-BD52-AA7BD4A10177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Elipse 59">
                  <a:extLst>
                    <a:ext uri="{FF2B5EF4-FFF2-40B4-BE49-F238E27FC236}">
                      <a16:creationId xmlns:a16="http://schemas.microsoft.com/office/drawing/2014/main" id="{A89DC577-C264-40C4-B7CA-869B372A7D3A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" name="Elipse 60">
                  <a:extLst>
                    <a:ext uri="{FF2B5EF4-FFF2-40B4-BE49-F238E27FC236}">
                      <a16:creationId xmlns:a16="http://schemas.microsoft.com/office/drawing/2014/main" id="{5E540C84-1476-4B24-A378-CE905F596917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Elipse 61">
                  <a:extLst>
                    <a:ext uri="{FF2B5EF4-FFF2-40B4-BE49-F238E27FC236}">
                      <a16:creationId xmlns:a16="http://schemas.microsoft.com/office/drawing/2014/main" id="{237DABE2-D764-4A2A-8504-BEEF14B35B63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" name="Elipse 62">
                  <a:extLst>
                    <a:ext uri="{FF2B5EF4-FFF2-40B4-BE49-F238E27FC236}">
                      <a16:creationId xmlns:a16="http://schemas.microsoft.com/office/drawing/2014/main" id="{068C6621-C644-4F33-B307-DF2C204B3848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Elipse 63">
                  <a:extLst>
                    <a:ext uri="{FF2B5EF4-FFF2-40B4-BE49-F238E27FC236}">
                      <a16:creationId xmlns:a16="http://schemas.microsoft.com/office/drawing/2014/main" id="{F293A5EC-8FC7-49A6-8CCB-90CA243B4267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Elipse 64">
                  <a:extLst>
                    <a:ext uri="{FF2B5EF4-FFF2-40B4-BE49-F238E27FC236}">
                      <a16:creationId xmlns:a16="http://schemas.microsoft.com/office/drawing/2014/main" id="{E9198612-67D1-4D07-BE34-8181EE5307CE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Elipse 65">
                  <a:extLst>
                    <a:ext uri="{FF2B5EF4-FFF2-40B4-BE49-F238E27FC236}">
                      <a16:creationId xmlns:a16="http://schemas.microsoft.com/office/drawing/2014/main" id="{ABA3469E-18AE-41BB-B7DF-F1DD9186E2F2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Elipse 66">
                  <a:extLst>
                    <a:ext uri="{FF2B5EF4-FFF2-40B4-BE49-F238E27FC236}">
                      <a16:creationId xmlns:a16="http://schemas.microsoft.com/office/drawing/2014/main" id="{DAD31956-7CC7-491A-9487-4CE5D95DC878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Elipse 67">
                  <a:extLst>
                    <a:ext uri="{FF2B5EF4-FFF2-40B4-BE49-F238E27FC236}">
                      <a16:creationId xmlns:a16="http://schemas.microsoft.com/office/drawing/2014/main" id="{E2A3A586-96F0-4202-B7FF-0BE513576A70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Elipse 68">
                  <a:extLst>
                    <a:ext uri="{FF2B5EF4-FFF2-40B4-BE49-F238E27FC236}">
                      <a16:creationId xmlns:a16="http://schemas.microsoft.com/office/drawing/2014/main" id="{8D133EDC-7CE3-4AE4-8D14-E78D7DF043E3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Elipse 69">
                  <a:extLst>
                    <a:ext uri="{FF2B5EF4-FFF2-40B4-BE49-F238E27FC236}">
                      <a16:creationId xmlns:a16="http://schemas.microsoft.com/office/drawing/2014/main" id="{43001BB8-684C-4F3F-AD2A-4D710E3290EB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Elipse 70">
                  <a:extLst>
                    <a:ext uri="{FF2B5EF4-FFF2-40B4-BE49-F238E27FC236}">
                      <a16:creationId xmlns:a16="http://schemas.microsoft.com/office/drawing/2014/main" id="{5C4AB77F-6717-4378-AE9D-405F4B3CEECC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Elipse 71">
                  <a:extLst>
                    <a:ext uri="{FF2B5EF4-FFF2-40B4-BE49-F238E27FC236}">
                      <a16:creationId xmlns:a16="http://schemas.microsoft.com/office/drawing/2014/main" id="{C6551126-D1BD-42B6-A4CD-14AF712E1E3D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Elipse 72">
                  <a:extLst>
                    <a:ext uri="{FF2B5EF4-FFF2-40B4-BE49-F238E27FC236}">
                      <a16:creationId xmlns:a16="http://schemas.microsoft.com/office/drawing/2014/main" id="{277BB7E7-81DA-4971-B339-628A66247167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Elipse 73">
                  <a:extLst>
                    <a:ext uri="{FF2B5EF4-FFF2-40B4-BE49-F238E27FC236}">
                      <a16:creationId xmlns:a16="http://schemas.microsoft.com/office/drawing/2014/main" id="{107A2A8F-D9A4-4278-89C8-CBB8CCA722E3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Elipse 74">
                  <a:extLst>
                    <a:ext uri="{FF2B5EF4-FFF2-40B4-BE49-F238E27FC236}">
                      <a16:creationId xmlns:a16="http://schemas.microsoft.com/office/drawing/2014/main" id="{CD19A446-D142-48B5-A710-E344FACFD43D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Elipse 75">
                  <a:extLst>
                    <a:ext uri="{FF2B5EF4-FFF2-40B4-BE49-F238E27FC236}">
                      <a16:creationId xmlns:a16="http://schemas.microsoft.com/office/drawing/2014/main" id="{D3C6257F-622E-42C6-8B1F-D2CF6E92E153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77" name="Grupo 76">
                <a:extLst>
                  <a:ext uri="{FF2B5EF4-FFF2-40B4-BE49-F238E27FC236}">
                    <a16:creationId xmlns:a16="http://schemas.microsoft.com/office/drawing/2014/main" id="{CC76BE19-A7B1-4CEB-A343-645746F0F86A}"/>
                  </a:ext>
                </a:extLst>
              </p:cNvPr>
              <p:cNvGrpSpPr/>
              <p:nvPr/>
            </p:nvGrpSpPr>
            <p:grpSpPr>
              <a:xfrm>
                <a:off x="1433712" y="1909393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78" name="Elipse 77">
                  <a:extLst>
                    <a:ext uri="{FF2B5EF4-FFF2-40B4-BE49-F238E27FC236}">
                      <a16:creationId xmlns:a16="http://schemas.microsoft.com/office/drawing/2014/main" id="{17752B73-5311-4B7B-BCD9-8E4C2145613A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Elipse 78">
                  <a:extLst>
                    <a:ext uri="{FF2B5EF4-FFF2-40B4-BE49-F238E27FC236}">
                      <a16:creationId xmlns:a16="http://schemas.microsoft.com/office/drawing/2014/main" id="{E5BAB029-EDF0-433B-8749-CED9CE5AFB68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Elipse 79">
                  <a:extLst>
                    <a:ext uri="{FF2B5EF4-FFF2-40B4-BE49-F238E27FC236}">
                      <a16:creationId xmlns:a16="http://schemas.microsoft.com/office/drawing/2014/main" id="{2B903838-976A-482D-8756-92E34FBA56AD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Elipse 80">
                  <a:extLst>
                    <a:ext uri="{FF2B5EF4-FFF2-40B4-BE49-F238E27FC236}">
                      <a16:creationId xmlns:a16="http://schemas.microsoft.com/office/drawing/2014/main" id="{139C3E69-E969-49B3-9BE6-03620F451348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Elipse 81">
                  <a:extLst>
                    <a:ext uri="{FF2B5EF4-FFF2-40B4-BE49-F238E27FC236}">
                      <a16:creationId xmlns:a16="http://schemas.microsoft.com/office/drawing/2014/main" id="{635B482A-5992-4B88-BCB4-259321FAC1C2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Elipse 82">
                  <a:extLst>
                    <a:ext uri="{FF2B5EF4-FFF2-40B4-BE49-F238E27FC236}">
                      <a16:creationId xmlns:a16="http://schemas.microsoft.com/office/drawing/2014/main" id="{4998BFF5-EB83-4C19-841C-BF1D2551379E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Elipse 83">
                  <a:extLst>
                    <a:ext uri="{FF2B5EF4-FFF2-40B4-BE49-F238E27FC236}">
                      <a16:creationId xmlns:a16="http://schemas.microsoft.com/office/drawing/2014/main" id="{E74FD579-CEB6-451B-8E1B-2D5FB5233680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Elipse 84">
                  <a:extLst>
                    <a:ext uri="{FF2B5EF4-FFF2-40B4-BE49-F238E27FC236}">
                      <a16:creationId xmlns:a16="http://schemas.microsoft.com/office/drawing/2014/main" id="{E85CCCEA-225F-4FD0-9902-38EBE7BAD2DC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Elipse 85">
                  <a:extLst>
                    <a:ext uri="{FF2B5EF4-FFF2-40B4-BE49-F238E27FC236}">
                      <a16:creationId xmlns:a16="http://schemas.microsoft.com/office/drawing/2014/main" id="{A8EA1B88-DC7C-4B55-8F1A-F75D7BD4B6FF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Elipse 86">
                  <a:extLst>
                    <a:ext uri="{FF2B5EF4-FFF2-40B4-BE49-F238E27FC236}">
                      <a16:creationId xmlns:a16="http://schemas.microsoft.com/office/drawing/2014/main" id="{05BBBAE9-FE67-4B03-B9AF-190DF034F62C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Elipse 87">
                  <a:extLst>
                    <a:ext uri="{FF2B5EF4-FFF2-40B4-BE49-F238E27FC236}">
                      <a16:creationId xmlns:a16="http://schemas.microsoft.com/office/drawing/2014/main" id="{3B61B5A2-6179-4C56-9AF6-39CA5515D0E5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Elipse 88">
                  <a:extLst>
                    <a:ext uri="{FF2B5EF4-FFF2-40B4-BE49-F238E27FC236}">
                      <a16:creationId xmlns:a16="http://schemas.microsoft.com/office/drawing/2014/main" id="{103F9038-3FF0-451A-B9D8-0055A98A03BD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Elipse 89">
                  <a:extLst>
                    <a:ext uri="{FF2B5EF4-FFF2-40B4-BE49-F238E27FC236}">
                      <a16:creationId xmlns:a16="http://schemas.microsoft.com/office/drawing/2014/main" id="{8866AE9E-B0E0-4AD8-89DF-6116094992F2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Elipse 90">
                  <a:extLst>
                    <a:ext uri="{FF2B5EF4-FFF2-40B4-BE49-F238E27FC236}">
                      <a16:creationId xmlns:a16="http://schemas.microsoft.com/office/drawing/2014/main" id="{79BB31C6-544A-4D07-A2CE-3B832C91C38C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Elipse 91">
                  <a:extLst>
                    <a:ext uri="{FF2B5EF4-FFF2-40B4-BE49-F238E27FC236}">
                      <a16:creationId xmlns:a16="http://schemas.microsoft.com/office/drawing/2014/main" id="{20DDB39C-C8B6-4AF0-83F7-9C738621243B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Elipse 92">
                  <a:extLst>
                    <a:ext uri="{FF2B5EF4-FFF2-40B4-BE49-F238E27FC236}">
                      <a16:creationId xmlns:a16="http://schemas.microsoft.com/office/drawing/2014/main" id="{E594535E-E0C8-408B-8C7A-C13FF5F755CC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Elipse 93">
                  <a:extLst>
                    <a:ext uri="{FF2B5EF4-FFF2-40B4-BE49-F238E27FC236}">
                      <a16:creationId xmlns:a16="http://schemas.microsoft.com/office/drawing/2014/main" id="{E09B8ED9-99FB-428C-8677-8E028FCEF84F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Elipse 94">
                  <a:extLst>
                    <a:ext uri="{FF2B5EF4-FFF2-40B4-BE49-F238E27FC236}">
                      <a16:creationId xmlns:a16="http://schemas.microsoft.com/office/drawing/2014/main" id="{3F72003F-7B5B-4796-8A8A-D9151D364224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Elipse 95">
                  <a:extLst>
                    <a:ext uri="{FF2B5EF4-FFF2-40B4-BE49-F238E27FC236}">
                      <a16:creationId xmlns:a16="http://schemas.microsoft.com/office/drawing/2014/main" id="{AC161496-0A84-4763-8A06-24F2CB98D377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Elipse 96">
                  <a:extLst>
                    <a:ext uri="{FF2B5EF4-FFF2-40B4-BE49-F238E27FC236}">
                      <a16:creationId xmlns:a16="http://schemas.microsoft.com/office/drawing/2014/main" id="{C3D2C767-B66D-42F0-8DC1-90EBA43115DF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Elipse 97">
                  <a:extLst>
                    <a:ext uri="{FF2B5EF4-FFF2-40B4-BE49-F238E27FC236}">
                      <a16:creationId xmlns:a16="http://schemas.microsoft.com/office/drawing/2014/main" id="{28BB2DFF-13CA-4B62-9DF0-D39E50062251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Elipse 98">
                  <a:extLst>
                    <a:ext uri="{FF2B5EF4-FFF2-40B4-BE49-F238E27FC236}">
                      <a16:creationId xmlns:a16="http://schemas.microsoft.com/office/drawing/2014/main" id="{63A44E0B-EFEC-4F30-807C-40BE60658E30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Elipse 99">
                  <a:extLst>
                    <a:ext uri="{FF2B5EF4-FFF2-40B4-BE49-F238E27FC236}">
                      <a16:creationId xmlns:a16="http://schemas.microsoft.com/office/drawing/2014/main" id="{0EE1A57F-598E-4B6C-8C01-5486A4591DD3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Elipse 100">
                  <a:extLst>
                    <a:ext uri="{FF2B5EF4-FFF2-40B4-BE49-F238E27FC236}">
                      <a16:creationId xmlns:a16="http://schemas.microsoft.com/office/drawing/2014/main" id="{2B353F13-6D3C-4FE3-A19C-059268549BFC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Elipse 101">
                  <a:extLst>
                    <a:ext uri="{FF2B5EF4-FFF2-40B4-BE49-F238E27FC236}">
                      <a16:creationId xmlns:a16="http://schemas.microsoft.com/office/drawing/2014/main" id="{B2BB88B4-3F09-4575-8C7B-2B51A85EE0DA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Elipse 102">
                  <a:extLst>
                    <a:ext uri="{FF2B5EF4-FFF2-40B4-BE49-F238E27FC236}">
                      <a16:creationId xmlns:a16="http://schemas.microsoft.com/office/drawing/2014/main" id="{D7A209AE-DF3A-48DA-ACB7-E742623FD48F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Elipse 103">
                  <a:extLst>
                    <a:ext uri="{FF2B5EF4-FFF2-40B4-BE49-F238E27FC236}">
                      <a16:creationId xmlns:a16="http://schemas.microsoft.com/office/drawing/2014/main" id="{A3FA595E-01D4-40D7-94FB-D5EE5E84E249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Elipse 104">
                  <a:extLst>
                    <a:ext uri="{FF2B5EF4-FFF2-40B4-BE49-F238E27FC236}">
                      <a16:creationId xmlns:a16="http://schemas.microsoft.com/office/drawing/2014/main" id="{C96A06C8-A786-4F63-9B46-D5B7F7C743D0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Elipse 105">
                  <a:extLst>
                    <a:ext uri="{FF2B5EF4-FFF2-40B4-BE49-F238E27FC236}">
                      <a16:creationId xmlns:a16="http://schemas.microsoft.com/office/drawing/2014/main" id="{03D52C52-64E3-48AE-B92B-2E0199F60CBA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Elipse 106">
                  <a:extLst>
                    <a:ext uri="{FF2B5EF4-FFF2-40B4-BE49-F238E27FC236}">
                      <a16:creationId xmlns:a16="http://schemas.microsoft.com/office/drawing/2014/main" id="{4A091F4D-B632-44F4-A502-FD383D5623F9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08" name="Grupo 107">
                <a:extLst>
                  <a:ext uri="{FF2B5EF4-FFF2-40B4-BE49-F238E27FC236}">
                    <a16:creationId xmlns:a16="http://schemas.microsoft.com/office/drawing/2014/main" id="{7699A73F-E58A-491E-A29A-4FAE241D1F04}"/>
                  </a:ext>
                </a:extLst>
              </p:cNvPr>
              <p:cNvGrpSpPr/>
              <p:nvPr/>
            </p:nvGrpSpPr>
            <p:grpSpPr>
              <a:xfrm>
                <a:off x="1433712" y="2061798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109" name="Elipse 108">
                  <a:extLst>
                    <a:ext uri="{FF2B5EF4-FFF2-40B4-BE49-F238E27FC236}">
                      <a16:creationId xmlns:a16="http://schemas.microsoft.com/office/drawing/2014/main" id="{14DD80C7-CFA6-4F3A-AE3D-4A75CB8DC05C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Elipse 109">
                  <a:extLst>
                    <a:ext uri="{FF2B5EF4-FFF2-40B4-BE49-F238E27FC236}">
                      <a16:creationId xmlns:a16="http://schemas.microsoft.com/office/drawing/2014/main" id="{4517B52C-4B52-4F49-8C73-7BCD586AD667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Elipse 110">
                  <a:extLst>
                    <a:ext uri="{FF2B5EF4-FFF2-40B4-BE49-F238E27FC236}">
                      <a16:creationId xmlns:a16="http://schemas.microsoft.com/office/drawing/2014/main" id="{362733DF-C396-4FB0-9E19-918254F271C5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Elipse 111">
                  <a:extLst>
                    <a:ext uri="{FF2B5EF4-FFF2-40B4-BE49-F238E27FC236}">
                      <a16:creationId xmlns:a16="http://schemas.microsoft.com/office/drawing/2014/main" id="{3BE0DE84-710C-44A5-A3AD-41FCF456CB16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Elipse 112">
                  <a:extLst>
                    <a:ext uri="{FF2B5EF4-FFF2-40B4-BE49-F238E27FC236}">
                      <a16:creationId xmlns:a16="http://schemas.microsoft.com/office/drawing/2014/main" id="{A91B3A7E-7E28-4312-9A53-06526CE90825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Elipse 113">
                  <a:extLst>
                    <a:ext uri="{FF2B5EF4-FFF2-40B4-BE49-F238E27FC236}">
                      <a16:creationId xmlns:a16="http://schemas.microsoft.com/office/drawing/2014/main" id="{1AE05094-BFB5-4039-8F8B-24D10C6D3A0A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Elipse 114">
                  <a:extLst>
                    <a:ext uri="{FF2B5EF4-FFF2-40B4-BE49-F238E27FC236}">
                      <a16:creationId xmlns:a16="http://schemas.microsoft.com/office/drawing/2014/main" id="{DD0D2BF1-FFF4-41C6-8E95-11102E4D9458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Elipse 115">
                  <a:extLst>
                    <a:ext uri="{FF2B5EF4-FFF2-40B4-BE49-F238E27FC236}">
                      <a16:creationId xmlns:a16="http://schemas.microsoft.com/office/drawing/2014/main" id="{7C2D06FF-E6FE-432C-9470-F1FA59C0362D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Elipse 116">
                  <a:extLst>
                    <a:ext uri="{FF2B5EF4-FFF2-40B4-BE49-F238E27FC236}">
                      <a16:creationId xmlns:a16="http://schemas.microsoft.com/office/drawing/2014/main" id="{F827BBA4-FC5B-47A3-90A4-2BA4F0F7F101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Elipse 117">
                  <a:extLst>
                    <a:ext uri="{FF2B5EF4-FFF2-40B4-BE49-F238E27FC236}">
                      <a16:creationId xmlns:a16="http://schemas.microsoft.com/office/drawing/2014/main" id="{077D9D95-0870-4149-86E6-3C8638319EA2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Elipse 118">
                  <a:extLst>
                    <a:ext uri="{FF2B5EF4-FFF2-40B4-BE49-F238E27FC236}">
                      <a16:creationId xmlns:a16="http://schemas.microsoft.com/office/drawing/2014/main" id="{3944353C-0AAB-460F-981D-E291CA20ABF2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Elipse 119">
                  <a:extLst>
                    <a:ext uri="{FF2B5EF4-FFF2-40B4-BE49-F238E27FC236}">
                      <a16:creationId xmlns:a16="http://schemas.microsoft.com/office/drawing/2014/main" id="{A552A2CA-B0D4-490E-8224-BEAB2833A756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Elipse 120">
                  <a:extLst>
                    <a:ext uri="{FF2B5EF4-FFF2-40B4-BE49-F238E27FC236}">
                      <a16:creationId xmlns:a16="http://schemas.microsoft.com/office/drawing/2014/main" id="{9F3C2445-51C8-4C65-A53C-BA0A43A517BB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Elipse 121">
                  <a:extLst>
                    <a:ext uri="{FF2B5EF4-FFF2-40B4-BE49-F238E27FC236}">
                      <a16:creationId xmlns:a16="http://schemas.microsoft.com/office/drawing/2014/main" id="{C2BE81C5-D290-4B82-BC8E-8D4ADB75620D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Elipse 122">
                  <a:extLst>
                    <a:ext uri="{FF2B5EF4-FFF2-40B4-BE49-F238E27FC236}">
                      <a16:creationId xmlns:a16="http://schemas.microsoft.com/office/drawing/2014/main" id="{DCB276B4-A567-45A0-B8C6-4BC5A4796EE7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548FE363-A9DD-4EE7-AD2E-C8096A2CFEB6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Elipse 124">
                  <a:extLst>
                    <a:ext uri="{FF2B5EF4-FFF2-40B4-BE49-F238E27FC236}">
                      <a16:creationId xmlns:a16="http://schemas.microsoft.com/office/drawing/2014/main" id="{54C9528A-22DD-4FA3-85E6-FBFEB1FC7606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Elipse 125">
                  <a:extLst>
                    <a:ext uri="{FF2B5EF4-FFF2-40B4-BE49-F238E27FC236}">
                      <a16:creationId xmlns:a16="http://schemas.microsoft.com/office/drawing/2014/main" id="{411EBEF6-4883-477D-8901-F191AB0C8357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7" name="Elipse 126">
                  <a:extLst>
                    <a:ext uri="{FF2B5EF4-FFF2-40B4-BE49-F238E27FC236}">
                      <a16:creationId xmlns:a16="http://schemas.microsoft.com/office/drawing/2014/main" id="{F57649BF-9FCB-4916-B189-8E0724943578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5F4C45D2-46A8-478F-B9DB-9B1E59F90F7C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9" name="Elipse 128">
                  <a:extLst>
                    <a:ext uri="{FF2B5EF4-FFF2-40B4-BE49-F238E27FC236}">
                      <a16:creationId xmlns:a16="http://schemas.microsoft.com/office/drawing/2014/main" id="{97612D99-3E94-475B-8F29-4A6C329203EB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3CCB3B9D-A84E-4B62-A879-DE2F9ED9FC55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1" name="Elipse 130">
                  <a:extLst>
                    <a:ext uri="{FF2B5EF4-FFF2-40B4-BE49-F238E27FC236}">
                      <a16:creationId xmlns:a16="http://schemas.microsoft.com/office/drawing/2014/main" id="{8ED6085C-3463-4072-8189-677144E65533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A84EE41F-0ED1-4F46-B859-850B3A1556A3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3" name="Elipse 132">
                  <a:extLst>
                    <a:ext uri="{FF2B5EF4-FFF2-40B4-BE49-F238E27FC236}">
                      <a16:creationId xmlns:a16="http://schemas.microsoft.com/office/drawing/2014/main" id="{89641E9F-5DFA-4A67-A8F2-F2C0A501B41D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Elipse 133">
                  <a:extLst>
                    <a:ext uri="{FF2B5EF4-FFF2-40B4-BE49-F238E27FC236}">
                      <a16:creationId xmlns:a16="http://schemas.microsoft.com/office/drawing/2014/main" id="{F3F80E4E-902A-47E0-9510-2430954595E0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5" name="Elipse 134">
                  <a:extLst>
                    <a:ext uri="{FF2B5EF4-FFF2-40B4-BE49-F238E27FC236}">
                      <a16:creationId xmlns:a16="http://schemas.microsoft.com/office/drawing/2014/main" id="{D25BEAEC-18C3-47FA-84D5-D1D68D1D3589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6" name="Elipse 135">
                  <a:extLst>
                    <a:ext uri="{FF2B5EF4-FFF2-40B4-BE49-F238E27FC236}">
                      <a16:creationId xmlns:a16="http://schemas.microsoft.com/office/drawing/2014/main" id="{3DA5867E-F3D6-486B-8B78-A87C97633261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BF51AB2B-8DDD-47A1-BC38-42F42EFA81A8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F8E8B353-14F6-4E44-BD47-2711A49E0ED8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98" name="Grupo 297">
                <a:extLst>
                  <a:ext uri="{FF2B5EF4-FFF2-40B4-BE49-F238E27FC236}">
                    <a16:creationId xmlns:a16="http://schemas.microsoft.com/office/drawing/2014/main" id="{E3896C47-5B58-41C5-A499-A29800E8CBF1}"/>
                  </a:ext>
                </a:extLst>
              </p:cNvPr>
              <p:cNvGrpSpPr/>
              <p:nvPr/>
            </p:nvGrpSpPr>
            <p:grpSpPr>
              <a:xfrm>
                <a:off x="1433712" y="2204673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299" name="Elipse 298">
                  <a:extLst>
                    <a:ext uri="{FF2B5EF4-FFF2-40B4-BE49-F238E27FC236}">
                      <a16:creationId xmlns:a16="http://schemas.microsoft.com/office/drawing/2014/main" id="{89099AD6-0D1D-4060-8444-6287C8EA27D3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0" name="Elipse 299">
                  <a:extLst>
                    <a:ext uri="{FF2B5EF4-FFF2-40B4-BE49-F238E27FC236}">
                      <a16:creationId xmlns:a16="http://schemas.microsoft.com/office/drawing/2014/main" id="{4E6BB343-E776-45F5-9B9F-8817C5ED06EA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1" name="Elipse 300">
                  <a:extLst>
                    <a:ext uri="{FF2B5EF4-FFF2-40B4-BE49-F238E27FC236}">
                      <a16:creationId xmlns:a16="http://schemas.microsoft.com/office/drawing/2014/main" id="{512972A2-BBAB-4C5B-BF35-57AD63C70DC4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2" name="Elipse 301">
                  <a:extLst>
                    <a:ext uri="{FF2B5EF4-FFF2-40B4-BE49-F238E27FC236}">
                      <a16:creationId xmlns:a16="http://schemas.microsoft.com/office/drawing/2014/main" id="{C5C60688-2570-465F-BFBC-C9B32D9312B5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3" name="Elipse 302">
                  <a:extLst>
                    <a:ext uri="{FF2B5EF4-FFF2-40B4-BE49-F238E27FC236}">
                      <a16:creationId xmlns:a16="http://schemas.microsoft.com/office/drawing/2014/main" id="{679AC08F-615E-44B2-8826-943A9B37EA12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4" name="Elipse 303">
                  <a:extLst>
                    <a:ext uri="{FF2B5EF4-FFF2-40B4-BE49-F238E27FC236}">
                      <a16:creationId xmlns:a16="http://schemas.microsoft.com/office/drawing/2014/main" id="{58453E7B-465B-4609-90BA-8B1E829B01CE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6" name="Elipse 305">
                  <a:extLst>
                    <a:ext uri="{FF2B5EF4-FFF2-40B4-BE49-F238E27FC236}">
                      <a16:creationId xmlns:a16="http://schemas.microsoft.com/office/drawing/2014/main" id="{FDA3895A-0AE2-4427-85D1-13F451C8362B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7" name="Elipse 306">
                  <a:extLst>
                    <a:ext uri="{FF2B5EF4-FFF2-40B4-BE49-F238E27FC236}">
                      <a16:creationId xmlns:a16="http://schemas.microsoft.com/office/drawing/2014/main" id="{6C7A3C5A-651C-4905-892E-66C4B603AD92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8" name="Elipse 307">
                  <a:extLst>
                    <a:ext uri="{FF2B5EF4-FFF2-40B4-BE49-F238E27FC236}">
                      <a16:creationId xmlns:a16="http://schemas.microsoft.com/office/drawing/2014/main" id="{5AA61E42-C67F-4B4C-A4CE-60121BF1A8D8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9" name="Elipse 308">
                  <a:extLst>
                    <a:ext uri="{FF2B5EF4-FFF2-40B4-BE49-F238E27FC236}">
                      <a16:creationId xmlns:a16="http://schemas.microsoft.com/office/drawing/2014/main" id="{3F91FA00-1773-40FD-8101-BD338C87E4BB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0" name="Elipse 309">
                  <a:extLst>
                    <a:ext uri="{FF2B5EF4-FFF2-40B4-BE49-F238E27FC236}">
                      <a16:creationId xmlns:a16="http://schemas.microsoft.com/office/drawing/2014/main" id="{A3986E6D-A203-4351-991E-07A31EB8A337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" name="Elipse 310">
                  <a:extLst>
                    <a:ext uri="{FF2B5EF4-FFF2-40B4-BE49-F238E27FC236}">
                      <a16:creationId xmlns:a16="http://schemas.microsoft.com/office/drawing/2014/main" id="{9BFF0FE7-0C5C-4F25-A6DE-51A989C42A4F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" name="Elipse 311">
                  <a:extLst>
                    <a:ext uri="{FF2B5EF4-FFF2-40B4-BE49-F238E27FC236}">
                      <a16:creationId xmlns:a16="http://schemas.microsoft.com/office/drawing/2014/main" id="{A3FBBE78-3BE3-4007-B9E0-B8C4AF9A7E52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" name="Elipse 312">
                  <a:extLst>
                    <a:ext uri="{FF2B5EF4-FFF2-40B4-BE49-F238E27FC236}">
                      <a16:creationId xmlns:a16="http://schemas.microsoft.com/office/drawing/2014/main" id="{ED71FF69-D215-497B-B24A-7412FEE3830A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" name="Elipse 313">
                  <a:extLst>
                    <a:ext uri="{FF2B5EF4-FFF2-40B4-BE49-F238E27FC236}">
                      <a16:creationId xmlns:a16="http://schemas.microsoft.com/office/drawing/2014/main" id="{DC6F3D22-8C3F-4DFB-8A1E-6A159BA7922B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" name="Elipse 314">
                  <a:extLst>
                    <a:ext uri="{FF2B5EF4-FFF2-40B4-BE49-F238E27FC236}">
                      <a16:creationId xmlns:a16="http://schemas.microsoft.com/office/drawing/2014/main" id="{9FBCC328-7F25-4CB5-803C-0282FBE4D30A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" name="Elipse 315">
                  <a:extLst>
                    <a:ext uri="{FF2B5EF4-FFF2-40B4-BE49-F238E27FC236}">
                      <a16:creationId xmlns:a16="http://schemas.microsoft.com/office/drawing/2014/main" id="{BCBDB5B0-7787-4AC2-A78B-D0DEC62DA8BC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" name="Elipse 316">
                  <a:extLst>
                    <a:ext uri="{FF2B5EF4-FFF2-40B4-BE49-F238E27FC236}">
                      <a16:creationId xmlns:a16="http://schemas.microsoft.com/office/drawing/2014/main" id="{9A6BC28F-B5B3-47CF-8FCD-B9CB1A5D23F9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8" name="Elipse 317">
                  <a:extLst>
                    <a:ext uri="{FF2B5EF4-FFF2-40B4-BE49-F238E27FC236}">
                      <a16:creationId xmlns:a16="http://schemas.microsoft.com/office/drawing/2014/main" id="{B8D6B7AF-7738-49A4-A2E5-8D9C31F06183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9" name="Elipse 318">
                  <a:extLst>
                    <a:ext uri="{FF2B5EF4-FFF2-40B4-BE49-F238E27FC236}">
                      <a16:creationId xmlns:a16="http://schemas.microsoft.com/office/drawing/2014/main" id="{D6EDEC4A-C00C-4455-AA1F-2D3B63D380FC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0" name="Elipse 319">
                  <a:extLst>
                    <a:ext uri="{FF2B5EF4-FFF2-40B4-BE49-F238E27FC236}">
                      <a16:creationId xmlns:a16="http://schemas.microsoft.com/office/drawing/2014/main" id="{25AAFA71-77BC-4B4A-B13B-ED8D72E06258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1" name="Elipse 320">
                  <a:extLst>
                    <a:ext uri="{FF2B5EF4-FFF2-40B4-BE49-F238E27FC236}">
                      <a16:creationId xmlns:a16="http://schemas.microsoft.com/office/drawing/2014/main" id="{0EF05410-B48A-4D82-A5AF-BFD574FB8475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2" name="Elipse 321">
                  <a:extLst>
                    <a:ext uri="{FF2B5EF4-FFF2-40B4-BE49-F238E27FC236}">
                      <a16:creationId xmlns:a16="http://schemas.microsoft.com/office/drawing/2014/main" id="{D5AAC331-37E3-47C2-856B-8E348887AD80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3" name="Elipse 322">
                  <a:extLst>
                    <a:ext uri="{FF2B5EF4-FFF2-40B4-BE49-F238E27FC236}">
                      <a16:creationId xmlns:a16="http://schemas.microsoft.com/office/drawing/2014/main" id="{C3F5D95B-A762-46FA-A93D-7E298E5FFB79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4" name="Elipse 323">
                  <a:extLst>
                    <a:ext uri="{FF2B5EF4-FFF2-40B4-BE49-F238E27FC236}">
                      <a16:creationId xmlns:a16="http://schemas.microsoft.com/office/drawing/2014/main" id="{41D588B8-D20E-4056-9377-611D2EF2879D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5" name="Elipse 324">
                  <a:extLst>
                    <a:ext uri="{FF2B5EF4-FFF2-40B4-BE49-F238E27FC236}">
                      <a16:creationId xmlns:a16="http://schemas.microsoft.com/office/drawing/2014/main" id="{620346C2-EBFC-419A-A5B8-FF7583C82525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9" name="Elipse 418">
                  <a:extLst>
                    <a:ext uri="{FF2B5EF4-FFF2-40B4-BE49-F238E27FC236}">
                      <a16:creationId xmlns:a16="http://schemas.microsoft.com/office/drawing/2014/main" id="{404565F3-0700-4A6B-A9ED-5EF99667CE60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6" name="Elipse 425">
                  <a:extLst>
                    <a:ext uri="{FF2B5EF4-FFF2-40B4-BE49-F238E27FC236}">
                      <a16:creationId xmlns:a16="http://schemas.microsoft.com/office/drawing/2014/main" id="{ACECF246-E8B3-428E-A6E9-6921D81254DC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7" name="Elipse 426">
                  <a:extLst>
                    <a:ext uri="{FF2B5EF4-FFF2-40B4-BE49-F238E27FC236}">
                      <a16:creationId xmlns:a16="http://schemas.microsoft.com/office/drawing/2014/main" id="{9422D916-9D78-4B60-9D66-1A64C6F8A107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8" name="Elipse 427">
                  <a:extLst>
                    <a:ext uri="{FF2B5EF4-FFF2-40B4-BE49-F238E27FC236}">
                      <a16:creationId xmlns:a16="http://schemas.microsoft.com/office/drawing/2014/main" id="{E4E0258E-5174-43A9-9263-0BA998787358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28" name="Elipse 527">
                <a:extLst>
                  <a:ext uri="{FF2B5EF4-FFF2-40B4-BE49-F238E27FC236}">
                    <a16:creationId xmlns:a16="http://schemas.microsoft.com/office/drawing/2014/main" id="{92066378-E9F7-4C4A-81DF-4F7BE567BCB2}"/>
                  </a:ext>
                </a:extLst>
              </p:cNvPr>
              <p:cNvSpPr/>
              <p:nvPr/>
            </p:nvSpPr>
            <p:spPr>
              <a:xfrm>
                <a:off x="1429766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9" name="Elipse 528">
                <a:extLst>
                  <a:ext uri="{FF2B5EF4-FFF2-40B4-BE49-F238E27FC236}">
                    <a16:creationId xmlns:a16="http://schemas.microsoft.com/office/drawing/2014/main" id="{1D0DD3BA-747E-41D4-B5EB-E7F69666C37C}"/>
                  </a:ext>
                </a:extLst>
              </p:cNvPr>
              <p:cNvSpPr/>
              <p:nvPr/>
            </p:nvSpPr>
            <p:spPr>
              <a:xfrm>
                <a:off x="1926923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0" name="Elipse 529">
                <a:extLst>
                  <a:ext uri="{FF2B5EF4-FFF2-40B4-BE49-F238E27FC236}">
                    <a16:creationId xmlns:a16="http://schemas.microsoft.com/office/drawing/2014/main" id="{12BFAC86-6537-4619-BD91-D2F70ACD3CB0}"/>
                  </a:ext>
                </a:extLst>
              </p:cNvPr>
              <p:cNvSpPr/>
              <p:nvPr/>
            </p:nvSpPr>
            <p:spPr>
              <a:xfrm>
                <a:off x="2424080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1" name="Elipse 530">
                <a:extLst>
                  <a:ext uri="{FF2B5EF4-FFF2-40B4-BE49-F238E27FC236}">
                    <a16:creationId xmlns:a16="http://schemas.microsoft.com/office/drawing/2014/main" id="{8B400874-E78D-4F7D-8DFC-22EAA0386441}"/>
                  </a:ext>
                </a:extLst>
              </p:cNvPr>
              <p:cNvSpPr/>
              <p:nvPr/>
            </p:nvSpPr>
            <p:spPr>
              <a:xfrm>
                <a:off x="2921237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2" name="Elipse 531">
                <a:extLst>
                  <a:ext uri="{FF2B5EF4-FFF2-40B4-BE49-F238E27FC236}">
                    <a16:creationId xmlns:a16="http://schemas.microsoft.com/office/drawing/2014/main" id="{4355809C-0300-4604-A49D-28CE9E6E536A}"/>
                  </a:ext>
                </a:extLst>
              </p:cNvPr>
              <p:cNvSpPr/>
              <p:nvPr/>
            </p:nvSpPr>
            <p:spPr>
              <a:xfrm>
                <a:off x="3418394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3" name="Elipse 532">
                <a:extLst>
                  <a:ext uri="{FF2B5EF4-FFF2-40B4-BE49-F238E27FC236}">
                    <a16:creationId xmlns:a16="http://schemas.microsoft.com/office/drawing/2014/main" id="{8476D0BE-CAB4-46B8-BB26-A7C8F571EF00}"/>
                  </a:ext>
                </a:extLst>
              </p:cNvPr>
              <p:cNvSpPr/>
              <p:nvPr/>
            </p:nvSpPr>
            <p:spPr>
              <a:xfrm>
                <a:off x="3915551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4" name="Elipse 533">
                <a:extLst>
                  <a:ext uri="{FF2B5EF4-FFF2-40B4-BE49-F238E27FC236}">
                    <a16:creationId xmlns:a16="http://schemas.microsoft.com/office/drawing/2014/main" id="{D0CED6BB-BE94-4321-A32F-5A9059CB3D90}"/>
                  </a:ext>
                </a:extLst>
              </p:cNvPr>
              <p:cNvSpPr/>
              <p:nvPr/>
            </p:nvSpPr>
            <p:spPr>
              <a:xfrm>
                <a:off x="4412708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2" name="Elipse 541">
                <a:extLst>
                  <a:ext uri="{FF2B5EF4-FFF2-40B4-BE49-F238E27FC236}">
                    <a16:creationId xmlns:a16="http://schemas.microsoft.com/office/drawing/2014/main" id="{62FFA10C-DB1E-488A-A14D-880238B87019}"/>
                  </a:ext>
                </a:extLst>
              </p:cNvPr>
              <p:cNvSpPr/>
              <p:nvPr/>
            </p:nvSpPr>
            <p:spPr>
              <a:xfrm>
                <a:off x="4889193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3" name="Elipse 542">
                <a:extLst>
                  <a:ext uri="{FF2B5EF4-FFF2-40B4-BE49-F238E27FC236}">
                    <a16:creationId xmlns:a16="http://schemas.microsoft.com/office/drawing/2014/main" id="{C3B86B0E-6861-43FD-97CA-3B98AAE4E5C0}"/>
                  </a:ext>
                </a:extLst>
              </p:cNvPr>
              <p:cNvSpPr/>
              <p:nvPr/>
            </p:nvSpPr>
            <p:spPr>
              <a:xfrm>
                <a:off x="5365678" y="2808763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6" name="Elipse 575">
                <a:extLst>
                  <a:ext uri="{FF2B5EF4-FFF2-40B4-BE49-F238E27FC236}">
                    <a16:creationId xmlns:a16="http://schemas.microsoft.com/office/drawing/2014/main" id="{92DC2176-B4B8-4BA6-B179-9EE82A86F6AF}"/>
                  </a:ext>
                </a:extLst>
              </p:cNvPr>
              <p:cNvSpPr/>
              <p:nvPr/>
            </p:nvSpPr>
            <p:spPr>
              <a:xfrm>
                <a:off x="1587608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83" name="Elipse 582">
                <a:extLst>
                  <a:ext uri="{FF2B5EF4-FFF2-40B4-BE49-F238E27FC236}">
                    <a16:creationId xmlns:a16="http://schemas.microsoft.com/office/drawing/2014/main" id="{0736A375-E941-4647-88DD-1643EB4C4CC5}"/>
                  </a:ext>
                </a:extLst>
              </p:cNvPr>
              <p:cNvSpPr/>
              <p:nvPr/>
            </p:nvSpPr>
            <p:spPr>
              <a:xfrm>
                <a:off x="2095651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84" name="Elipse 583">
                <a:extLst>
                  <a:ext uri="{FF2B5EF4-FFF2-40B4-BE49-F238E27FC236}">
                    <a16:creationId xmlns:a16="http://schemas.microsoft.com/office/drawing/2014/main" id="{E861399A-E7FA-48B9-ABF0-57ED086062B4}"/>
                  </a:ext>
                </a:extLst>
              </p:cNvPr>
              <p:cNvSpPr/>
              <p:nvPr/>
            </p:nvSpPr>
            <p:spPr>
              <a:xfrm>
                <a:off x="2592808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85" name="Elipse 584">
                <a:extLst>
                  <a:ext uri="{FF2B5EF4-FFF2-40B4-BE49-F238E27FC236}">
                    <a16:creationId xmlns:a16="http://schemas.microsoft.com/office/drawing/2014/main" id="{8CF2D6C5-3F3A-4DF5-8420-22B6E6B606AC}"/>
                  </a:ext>
                </a:extLst>
              </p:cNvPr>
              <p:cNvSpPr/>
              <p:nvPr/>
            </p:nvSpPr>
            <p:spPr>
              <a:xfrm>
                <a:off x="3089965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86" name="Elipse 585">
                <a:extLst>
                  <a:ext uri="{FF2B5EF4-FFF2-40B4-BE49-F238E27FC236}">
                    <a16:creationId xmlns:a16="http://schemas.microsoft.com/office/drawing/2014/main" id="{564F844D-663E-4422-B1AB-94E1A0D734E7}"/>
                  </a:ext>
                </a:extLst>
              </p:cNvPr>
              <p:cNvSpPr/>
              <p:nvPr/>
            </p:nvSpPr>
            <p:spPr>
              <a:xfrm>
                <a:off x="3587122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87" name="Elipse 586">
                <a:extLst>
                  <a:ext uri="{FF2B5EF4-FFF2-40B4-BE49-F238E27FC236}">
                    <a16:creationId xmlns:a16="http://schemas.microsoft.com/office/drawing/2014/main" id="{C722960C-BB24-45F4-9D50-0542A61AC6A0}"/>
                  </a:ext>
                </a:extLst>
              </p:cNvPr>
              <p:cNvSpPr/>
              <p:nvPr/>
            </p:nvSpPr>
            <p:spPr>
              <a:xfrm>
                <a:off x="4084279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4" name="Elipse 593">
                <a:extLst>
                  <a:ext uri="{FF2B5EF4-FFF2-40B4-BE49-F238E27FC236}">
                    <a16:creationId xmlns:a16="http://schemas.microsoft.com/office/drawing/2014/main" id="{D030437C-4B44-4C25-AA25-624A36A15270}"/>
                  </a:ext>
                </a:extLst>
              </p:cNvPr>
              <p:cNvSpPr/>
              <p:nvPr/>
            </p:nvSpPr>
            <p:spPr>
              <a:xfrm>
                <a:off x="4570550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5" name="Elipse 594">
                <a:extLst>
                  <a:ext uri="{FF2B5EF4-FFF2-40B4-BE49-F238E27FC236}">
                    <a16:creationId xmlns:a16="http://schemas.microsoft.com/office/drawing/2014/main" id="{69F4951A-99A0-47C9-BB58-5E8525969358}"/>
                  </a:ext>
                </a:extLst>
              </p:cNvPr>
              <p:cNvSpPr/>
              <p:nvPr/>
            </p:nvSpPr>
            <p:spPr>
              <a:xfrm>
                <a:off x="5057921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6" name="Elipse 595">
                <a:extLst>
                  <a:ext uri="{FF2B5EF4-FFF2-40B4-BE49-F238E27FC236}">
                    <a16:creationId xmlns:a16="http://schemas.microsoft.com/office/drawing/2014/main" id="{DD3F4F3E-EA53-4631-9D03-9BAE3135B79D}"/>
                  </a:ext>
                </a:extLst>
              </p:cNvPr>
              <p:cNvSpPr/>
              <p:nvPr/>
            </p:nvSpPr>
            <p:spPr>
              <a:xfrm>
                <a:off x="5534405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8" name="Elipse 597">
                <a:extLst>
                  <a:ext uri="{FF2B5EF4-FFF2-40B4-BE49-F238E27FC236}">
                    <a16:creationId xmlns:a16="http://schemas.microsoft.com/office/drawing/2014/main" id="{2341BBB2-9714-4E82-8192-90D6BDBBD14A}"/>
                  </a:ext>
                </a:extLst>
              </p:cNvPr>
              <p:cNvSpPr/>
              <p:nvPr/>
            </p:nvSpPr>
            <p:spPr>
              <a:xfrm>
                <a:off x="1761782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9" name="Elipse 598">
                <a:extLst>
                  <a:ext uri="{FF2B5EF4-FFF2-40B4-BE49-F238E27FC236}">
                    <a16:creationId xmlns:a16="http://schemas.microsoft.com/office/drawing/2014/main" id="{2187B4E1-43A0-4A2B-BA94-457C11909521}"/>
                  </a:ext>
                </a:extLst>
              </p:cNvPr>
              <p:cNvSpPr/>
              <p:nvPr/>
            </p:nvSpPr>
            <p:spPr>
              <a:xfrm>
                <a:off x="2258939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0" name="Elipse 599">
                <a:extLst>
                  <a:ext uri="{FF2B5EF4-FFF2-40B4-BE49-F238E27FC236}">
                    <a16:creationId xmlns:a16="http://schemas.microsoft.com/office/drawing/2014/main" id="{88E71D05-C6BF-4868-84E8-6777D368262D}"/>
                  </a:ext>
                </a:extLst>
              </p:cNvPr>
              <p:cNvSpPr/>
              <p:nvPr/>
            </p:nvSpPr>
            <p:spPr>
              <a:xfrm>
                <a:off x="2756096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1" name="Elipse 600">
                <a:extLst>
                  <a:ext uri="{FF2B5EF4-FFF2-40B4-BE49-F238E27FC236}">
                    <a16:creationId xmlns:a16="http://schemas.microsoft.com/office/drawing/2014/main" id="{8485941F-AED6-420D-98B4-786E40E0A5EE}"/>
                  </a:ext>
                </a:extLst>
              </p:cNvPr>
              <p:cNvSpPr/>
              <p:nvPr/>
            </p:nvSpPr>
            <p:spPr>
              <a:xfrm>
                <a:off x="3253253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2" name="Elipse 601">
                <a:extLst>
                  <a:ext uri="{FF2B5EF4-FFF2-40B4-BE49-F238E27FC236}">
                    <a16:creationId xmlns:a16="http://schemas.microsoft.com/office/drawing/2014/main" id="{89C2184A-D03D-494D-80A0-C8A3ACD90BAB}"/>
                  </a:ext>
                </a:extLst>
              </p:cNvPr>
              <p:cNvSpPr/>
              <p:nvPr/>
            </p:nvSpPr>
            <p:spPr>
              <a:xfrm>
                <a:off x="3761296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3" name="Elipse 602">
                <a:extLst>
                  <a:ext uri="{FF2B5EF4-FFF2-40B4-BE49-F238E27FC236}">
                    <a16:creationId xmlns:a16="http://schemas.microsoft.com/office/drawing/2014/main" id="{8AA8A30F-B50F-4660-98A1-4E9BA8716945}"/>
                  </a:ext>
                </a:extLst>
              </p:cNvPr>
              <p:cNvSpPr/>
              <p:nvPr/>
            </p:nvSpPr>
            <p:spPr>
              <a:xfrm>
                <a:off x="4247567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4" name="Elipse 603">
                <a:extLst>
                  <a:ext uri="{FF2B5EF4-FFF2-40B4-BE49-F238E27FC236}">
                    <a16:creationId xmlns:a16="http://schemas.microsoft.com/office/drawing/2014/main" id="{6554D7DF-9A63-447D-B394-E58F6B4E2690}"/>
                  </a:ext>
                </a:extLst>
              </p:cNvPr>
              <p:cNvSpPr/>
              <p:nvPr/>
            </p:nvSpPr>
            <p:spPr>
              <a:xfrm>
                <a:off x="4733839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5" name="Elipse 604">
                <a:extLst>
                  <a:ext uri="{FF2B5EF4-FFF2-40B4-BE49-F238E27FC236}">
                    <a16:creationId xmlns:a16="http://schemas.microsoft.com/office/drawing/2014/main" id="{0D14C46C-1346-4E44-9236-CE8AE5EBFC38}"/>
                  </a:ext>
                </a:extLst>
              </p:cNvPr>
              <p:cNvSpPr/>
              <p:nvPr/>
            </p:nvSpPr>
            <p:spPr>
              <a:xfrm>
                <a:off x="5221209" y="2803322"/>
                <a:ext cx="135000" cy="135000"/>
              </a:xfrm>
              <a:prstGeom prst="ellipse">
                <a:avLst/>
              </a:prstGeom>
              <a:solidFill>
                <a:srgbClr val="126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1" name="Rectángulo: esquinas redondeadas 670">
                <a:extLst>
                  <a:ext uri="{FF2B5EF4-FFF2-40B4-BE49-F238E27FC236}">
                    <a16:creationId xmlns:a16="http://schemas.microsoft.com/office/drawing/2014/main" id="{577A9EDF-B6E7-466A-BF19-D5EF487ECE84}"/>
                  </a:ext>
                </a:extLst>
              </p:cNvPr>
              <p:cNvSpPr/>
              <p:nvPr/>
            </p:nvSpPr>
            <p:spPr>
              <a:xfrm>
                <a:off x="2758537" y="1783830"/>
                <a:ext cx="2013806" cy="71968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s-ES" sz="3600" b="1" dirty="0">
                    <a:solidFill>
                      <a:prstClr val="black"/>
                    </a:solidFill>
                    <a:latin typeface="Calibri" panose="020F0502020204030204"/>
                  </a:rPr>
                  <a:t>522</a:t>
                </a:r>
                <a:endParaRPr lang="es-MX" sz="3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737" name="Grupo 736">
                <a:extLst>
                  <a:ext uri="{FF2B5EF4-FFF2-40B4-BE49-F238E27FC236}">
                    <a16:creationId xmlns:a16="http://schemas.microsoft.com/office/drawing/2014/main" id="{6570C206-11EF-4FF3-B9F5-9E27575596F7}"/>
                  </a:ext>
                </a:extLst>
              </p:cNvPr>
              <p:cNvGrpSpPr/>
              <p:nvPr/>
            </p:nvGrpSpPr>
            <p:grpSpPr>
              <a:xfrm>
                <a:off x="1435793" y="2630692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738" name="Elipse 737">
                  <a:extLst>
                    <a:ext uri="{FF2B5EF4-FFF2-40B4-BE49-F238E27FC236}">
                      <a16:creationId xmlns:a16="http://schemas.microsoft.com/office/drawing/2014/main" id="{92684CAA-209D-4F7C-84EF-86603EE849F0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9" name="Elipse 738">
                  <a:extLst>
                    <a:ext uri="{FF2B5EF4-FFF2-40B4-BE49-F238E27FC236}">
                      <a16:creationId xmlns:a16="http://schemas.microsoft.com/office/drawing/2014/main" id="{D44AD88A-D16E-42EF-9F86-264D293743B9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0" name="Elipse 739">
                  <a:extLst>
                    <a:ext uri="{FF2B5EF4-FFF2-40B4-BE49-F238E27FC236}">
                      <a16:creationId xmlns:a16="http://schemas.microsoft.com/office/drawing/2014/main" id="{20008489-BBEB-4BE3-8D07-3CCA657F3730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1" name="Elipse 740">
                  <a:extLst>
                    <a:ext uri="{FF2B5EF4-FFF2-40B4-BE49-F238E27FC236}">
                      <a16:creationId xmlns:a16="http://schemas.microsoft.com/office/drawing/2014/main" id="{7EAAE662-90AB-4956-B6A0-F8FB16EC995E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2" name="Elipse 741">
                  <a:extLst>
                    <a:ext uri="{FF2B5EF4-FFF2-40B4-BE49-F238E27FC236}">
                      <a16:creationId xmlns:a16="http://schemas.microsoft.com/office/drawing/2014/main" id="{9FF46D19-C94D-4071-817F-A41A72F62E45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3" name="Elipse 742">
                  <a:extLst>
                    <a:ext uri="{FF2B5EF4-FFF2-40B4-BE49-F238E27FC236}">
                      <a16:creationId xmlns:a16="http://schemas.microsoft.com/office/drawing/2014/main" id="{9F44F658-A593-462A-8632-9C5E4F71030A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4" name="Elipse 743">
                  <a:extLst>
                    <a:ext uri="{FF2B5EF4-FFF2-40B4-BE49-F238E27FC236}">
                      <a16:creationId xmlns:a16="http://schemas.microsoft.com/office/drawing/2014/main" id="{95A2457C-286A-4428-8141-9CA423132B7B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5" name="Elipse 744">
                  <a:extLst>
                    <a:ext uri="{FF2B5EF4-FFF2-40B4-BE49-F238E27FC236}">
                      <a16:creationId xmlns:a16="http://schemas.microsoft.com/office/drawing/2014/main" id="{49B682F3-547E-4131-BCA7-DAC90324AE3C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6" name="Elipse 745">
                  <a:extLst>
                    <a:ext uri="{FF2B5EF4-FFF2-40B4-BE49-F238E27FC236}">
                      <a16:creationId xmlns:a16="http://schemas.microsoft.com/office/drawing/2014/main" id="{1D6190DA-50E3-4551-A6CC-72FD49E5278A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7" name="Elipse 746">
                  <a:extLst>
                    <a:ext uri="{FF2B5EF4-FFF2-40B4-BE49-F238E27FC236}">
                      <a16:creationId xmlns:a16="http://schemas.microsoft.com/office/drawing/2014/main" id="{6BED68E2-557C-4B9C-AADA-E4C5FADD524E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8" name="Elipse 747">
                  <a:extLst>
                    <a:ext uri="{FF2B5EF4-FFF2-40B4-BE49-F238E27FC236}">
                      <a16:creationId xmlns:a16="http://schemas.microsoft.com/office/drawing/2014/main" id="{7EC477C3-EDF5-4E17-B6E6-57F9BFD19F06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9" name="Elipse 748">
                  <a:extLst>
                    <a:ext uri="{FF2B5EF4-FFF2-40B4-BE49-F238E27FC236}">
                      <a16:creationId xmlns:a16="http://schemas.microsoft.com/office/drawing/2014/main" id="{1C226AF0-F3C6-4D94-B6A4-70AEBA8F2DD6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0" name="Elipse 749">
                  <a:extLst>
                    <a:ext uri="{FF2B5EF4-FFF2-40B4-BE49-F238E27FC236}">
                      <a16:creationId xmlns:a16="http://schemas.microsoft.com/office/drawing/2014/main" id="{0420F669-70A2-41FE-AC1F-9AD9FCE8A537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1" name="Elipse 750">
                  <a:extLst>
                    <a:ext uri="{FF2B5EF4-FFF2-40B4-BE49-F238E27FC236}">
                      <a16:creationId xmlns:a16="http://schemas.microsoft.com/office/drawing/2014/main" id="{DA30CD91-424D-425B-8651-854ADAA360D8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2" name="Elipse 751">
                  <a:extLst>
                    <a:ext uri="{FF2B5EF4-FFF2-40B4-BE49-F238E27FC236}">
                      <a16:creationId xmlns:a16="http://schemas.microsoft.com/office/drawing/2014/main" id="{3136F5DB-F84A-4600-8D93-DD46D149B24D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3" name="Elipse 752">
                  <a:extLst>
                    <a:ext uri="{FF2B5EF4-FFF2-40B4-BE49-F238E27FC236}">
                      <a16:creationId xmlns:a16="http://schemas.microsoft.com/office/drawing/2014/main" id="{C74EDE14-D66B-490A-AAED-2C8A756B1F77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4" name="Elipse 753">
                  <a:extLst>
                    <a:ext uri="{FF2B5EF4-FFF2-40B4-BE49-F238E27FC236}">
                      <a16:creationId xmlns:a16="http://schemas.microsoft.com/office/drawing/2014/main" id="{D3A40AEA-66F9-4250-8277-5EB2BACA4BB2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5" name="Elipse 754">
                  <a:extLst>
                    <a:ext uri="{FF2B5EF4-FFF2-40B4-BE49-F238E27FC236}">
                      <a16:creationId xmlns:a16="http://schemas.microsoft.com/office/drawing/2014/main" id="{9ADFB6C1-C6DF-45FE-B8F4-9E154669BFDA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6" name="Elipse 755">
                  <a:extLst>
                    <a:ext uri="{FF2B5EF4-FFF2-40B4-BE49-F238E27FC236}">
                      <a16:creationId xmlns:a16="http://schemas.microsoft.com/office/drawing/2014/main" id="{36D31D19-68DA-47CF-A707-B1CE521D5F1C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7" name="Elipse 756">
                  <a:extLst>
                    <a:ext uri="{FF2B5EF4-FFF2-40B4-BE49-F238E27FC236}">
                      <a16:creationId xmlns:a16="http://schemas.microsoft.com/office/drawing/2014/main" id="{02633E61-1366-4743-9FD1-32345F0F6F8F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8" name="Elipse 757">
                  <a:extLst>
                    <a:ext uri="{FF2B5EF4-FFF2-40B4-BE49-F238E27FC236}">
                      <a16:creationId xmlns:a16="http://schemas.microsoft.com/office/drawing/2014/main" id="{47F55B86-26FC-4924-990D-4D576F61F0AE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9" name="Elipse 758">
                  <a:extLst>
                    <a:ext uri="{FF2B5EF4-FFF2-40B4-BE49-F238E27FC236}">
                      <a16:creationId xmlns:a16="http://schemas.microsoft.com/office/drawing/2014/main" id="{762C7AFC-FCA8-4B87-8CD2-5BAEAE4A9E10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0" name="Elipse 759">
                  <a:extLst>
                    <a:ext uri="{FF2B5EF4-FFF2-40B4-BE49-F238E27FC236}">
                      <a16:creationId xmlns:a16="http://schemas.microsoft.com/office/drawing/2014/main" id="{D942FE9A-14BB-4576-8FE2-A3EED2AE076B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1" name="Elipse 760">
                  <a:extLst>
                    <a:ext uri="{FF2B5EF4-FFF2-40B4-BE49-F238E27FC236}">
                      <a16:creationId xmlns:a16="http://schemas.microsoft.com/office/drawing/2014/main" id="{D6229B59-B01E-4A21-A12B-2BC691A19FA5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2" name="Elipse 761">
                  <a:extLst>
                    <a:ext uri="{FF2B5EF4-FFF2-40B4-BE49-F238E27FC236}">
                      <a16:creationId xmlns:a16="http://schemas.microsoft.com/office/drawing/2014/main" id="{8C7A412E-AE25-4E98-91D5-4ACC10F9182C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3" name="Elipse 762">
                  <a:extLst>
                    <a:ext uri="{FF2B5EF4-FFF2-40B4-BE49-F238E27FC236}">
                      <a16:creationId xmlns:a16="http://schemas.microsoft.com/office/drawing/2014/main" id="{ECC27DE0-37E2-4B56-8D2F-E9BB70E489DE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4" name="Elipse 763">
                  <a:extLst>
                    <a:ext uri="{FF2B5EF4-FFF2-40B4-BE49-F238E27FC236}">
                      <a16:creationId xmlns:a16="http://schemas.microsoft.com/office/drawing/2014/main" id="{B4B18E5A-A50F-4FEB-87B4-F55F2758EE7B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5" name="Elipse 764">
                  <a:extLst>
                    <a:ext uri="{FF2B5EF4-FFF2-40B4-BE49-F238E27FC236}">
                      <a16:creationId xmlns:a16="http://schemas.microsoft.com/office/drawing/2014/main" id="{85124D3F-54E2-42AA-AFE6-23E6245041DA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6" name="Elipse 765">
                  <a:extLst>
                    <a:ext uri="{FF2B5EF4-FFF2-40B4-BE49-F238E27FC236}">
                      <a16:creationId xmlns:a16="http://schemas.microsoft.com/office/drawing/2014/main" id="{F1CEC54D-E98B-45F8-9A73-3D4F6379D927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7" name="Elipse 766">
                  <a:extLst>
                    <a:ext uri="{FF2B5EF4-FFF2-40B4-BE49-F238E27FC236}">
                      <a16:creationId xmlns:a16="http://schemas.microsoft.com/office/drawing/2014/main" id="{DD17BAA8-657C-4DDD-9BF2-D3DAF2ECE1D7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768" name="Grupo 767">
                <a:extLst>
                  <a:ext uri="{FF2B5EF4-FFF2-40B4-BE49-F238E27FC236}">
                    <a16:creationId xmlns:a16="http://schemas.microsoft.com/office/drawing/2014/main" id="{44B45ABF-C132-4098-AC03-30948EF32E06}"/>
                  </a:ext>
                </a:extLst>
              </p:cNvPr>
              <p:cNvGrpSpPr/>
              <p:nvPr/>
            </p:nvGrpSpPr>
            <p:grpSpPr>
              <a:xfrm>
                <a:off x="1435793" y="1450027"/>
                <a:ext cx="4879412" cy="140441"/>
                <a:chOff x="5791203" y="950689"/>
                <a:chExt cx="6505883" cy="187254"/>
              </a:xfrm>
              <a:solidFill>
                <a:srgbClr val="1266AE"/>
              </a:solidFill>
            </p:grpSpPr>
            <p:sp>
              <p:nvSpPr>
                <p:cNvPr id="769" name="Elipse 768">
                  <a:extLst>
                    <a:ext uri="{FF2B5EF4-FFF2-40B4-BE49-F238E27FC236}">
                      <a16:creationId xmlns:a16="http://schemas.microsoft.com/office/drawing/2014/main" id="{98CFB7A8-4217-4889-9CB7-79E57F5DB54C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0" name="Elipse 769">
                  <a:extLst>
                    <a:ext uri="{FF2B5EF4-FFF2-40B4-BE49-F238E27FC236}">
                      <a16:creationId xmlns:a16="http://schemas.microsoft.com/office/drawing/2014/main" id="{C6F57393-B607-431F-9463-BB5F96BA7FE0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1" name="Elipse 770">
                  <a:extLst>
                    <a:ext uri="{FF2B5EF4-FFF2-40B4-BE49-F238E27FC236}">
                      <a16:creationId xmlns:a16="http://schemas.microsoft.com/office/drawing/2014/main" id="{235CB0E5-150D-495D-B3DA-0F760797F250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2" name="Elipse 771">
                  <a:extLst>
                    <a:ext uri="{FF2B5EF4-FFF2-40B4-BE49-F238E27FC236}">
                      <a16:creationId xmlns:a16="http://schemas.microsoft.com/office/drawing/2014/main" id="{F65DF876-D5A1-4FF2-8BCD-EE2E27E9A749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3" name="Elipse 772">
                  <a:extLst>
                    <a:ext uri="{FF2B5EF4-FFF2-40B4-BE49-F238E27FC236}">
                      <a16:creationId xmlns:a16="http://schemas.microsoft.com/office/drawing/2014/main" id="{72F88550-16A5-499F-A37A-4369FD3A78FC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4" name="Elipse 773">
                  <a:extLst>
                    <a:ext uri="{FF2B5EF4-FFF2-40B4-BE49-F238E27FC236}">
                      <a16:creationId xmlns:a16="http://schemas.microsoft.com/office/drawing/2014/main" id="{997012C9-18F6-42BF-8777-3FEBE106C2C7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5" name="Elipse 774">
                  <a:extLst>
                    <a:ext uri="{FF2B5EF4-FFF2-40B4-BE49-F238E27FC236}">
                      <a16:creationId xmlns:a16="http://schemas.microsoft.com/office/drawing/2014/main" id="{34FF8161-D0AF-4990-BB81-D13BAD12E342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6" name="Elipse 775">
                  <a:extLst>
                    <a:ext uri="{FF2B5EF4-FFF2-40B4-BE49-F238E27FC236}">
                      <a16:creationId xmlns:a16="http://schemas.microsoft.com/office/drawing/2014/main" id="{42B591FB-3016-4AEB-AC98-B720F650ECC2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7" name="Elipse 776">
                  <a:extLst>
                    <a:ext uri="{FF2B5EF4-FFF2-40B4-BE49-F238E27FC236}">
                      <a16:creationId xmlns:a16="http://schemas.microsoft.com/office/drawing/2014/main" id="{1519DEA9-85D9-4F94-BA3C-A6E2FCE01F77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8" name="Elipse 777">
                  <a:extLst>
                    <a:ext uri="{FF2B5EF4-FFF2-40B4-BE49-F238E27FC236}">
                      <a16:creationId xmlns:a16="http://schemas.microsoft.com/office/drawing/2014/main" id="{AB064AA8-BAB8-4DB7-BDA8-850C626555AC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9" name="Elipse 778">
                  <a:extLst>
                    <a:ext uri="{FF2B5EF4-FFF2-40B4-BE49-F238E27FC236}">
                      <a16:creationId xmlns:a16="http://schemas.microsoft.com/office/drawing/2014/main" id="{5083D3C4-7F44-48F8-8C14-D7C2C4571B09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0" name="Elipse 779">
                  <a:extLst>
                    <a:ext uri="{FF2B5EF4-FFF2-40B4-BE49-F238E27FC236}">
                      <a16:creationId xmlns:a16="http://schemas.microsoft.com/office/drawing/2014/main" id="{1E23A1D8-8AE8-4F8D-B04E-7F2761EB5746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1" name="Elipse 780">
                  <a:extLst>
                    <a:ext uri="{FF2B5EF4-FFF2-40B4-BE49-F238E27FC236}">
                      <a16:creationId xmlns:a16="http://schemas.microsoft.com/office/drawing/2014/main" id="{E761E9EF-D682-4A5A-BC6D-024CA252A0B9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2" name="Elipse 781">
                  <a:extLst>
                    <a:ext uri="{FF2B5EF4-FFF2-40B4-BE49-F238E27FC236}">
                      <a16:creationId xmlns:a16="http://schemas.microsoft.com/office/drawing/2014/main" id="{5DDB31F6-5B87-494A-BD8E-79793BDD9283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3" name="Elipse 782">
                  <a:extLst>
                    <a:ext uri="{FF2B5EF4-FFF2-40B4-BE49-F238E27FC236}">
                      <a16:creationId xmlns:a16="http://schemas.microsoft.com/office/drawing/2014/main" id="{6B1BB3C8-959A-45E1-B4C4-AC963E3E3241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4" name="Elipse 783">
                  <a:extLst>
                    <a:ext uri="{FF2B5EF4-FFF2-40B4-BE49-F238E27FC236}">
                      <a16:creationId xmlns:a16="http://schemas.microsoft.com/office/drawing/2014/main" id="{3CED8E99-7711-4B3D-8637-737107BB1819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5" name="Elipse 784">
                  <a:extLst>
                    <a:ext uri="{FF2B5EF4-FFF2-40B4-BE49-F238E27FC236}">
                      <a16:creationId xmlns:a16="http://schemas.microsoft.com/office/drawing/2014/main" id="{EC6BDE95-682D-42AC-A6A6-0F7CA0D2186C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6" name="Elipse 785">
                  <a:extLst>
                    <a:ext uri="{FF2B5EF4-FFF2-40B4-BE49-F238E27FC236}">
                      <a16:creationId xmlns:a16="http://schemas.microsoft.com/office/drawing/2014/main" id="{11AE682C-E00F-4B6C-83C6-0930188E4349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7" name="Elipse 786">
                  <a:extLst>
                    <a:ext uri="{FF2B5EF4-FFF2-40B4-BE49-F238E27FC236}">
                      <a16:creationId xmlns:a16="http://schemas.microsoft.com/office/drawing/2014/main" id="{F6998ACC-CA81-45F1-9794-4B2E47500FFE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8" name="Elipse 787">
                  <a:extLst>
                    <a:ext uri="{FF2B5EF4-FFF2-40B4-BE49-F238E27FC236}">
                      <a16:creationId xmlns:a16="http://schemas.microsoft.com/office/drawing/2014/main" id="{AA5A0676-3C07-4272-8F95-8945FB3D38A5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9" name="Elipse 788">
                  <a:extLst>
                    <a:ext uri="{FF2B5EF4-FFF2-40B4-BE49-F238E27FC236}">
                      <a16:creationId xmlns:a16="http://schemas.microsoft.com/office/drawing/2014/main" id="{8B4BAF17-6276-46AA-8A32-67898CA19A5F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0" name="Elipse 789">
                  <a:extLst>
                    <a:ext uri="{FF2B5EF4-FFF2-40B4-BE49-F238E27FC236}">
                      <a16:creationId xmlns:a16="http://schemas.microsoft.com/office/drawing/2014/main" id="{0453AD66-B0CA-463E-8F45-AF843180C492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1" name="Elipse 790">
                  <a:extLst>
                    <a:ext uri="{FF2B5EF4-FFF2-40B4-BE49-F238E27FC236}">
                      <a16:creationId xmlns:a16="http://schemas.microsoft.com/office/drawing/2014/main" id="{90D19E11-7315-4A65-9613-E9FF7F7EE190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2" name="Elipse 791">
                  <a:extLst>
                    <a:ext uri="{FF2B5EF4-FFF2-40B4-BE49-F238E27FC236}">
                      <a16:creationId xmlns:a16="http://schemas.microsoft.com/office/drawing/2014/main" id="{9883F3B3-98C7-453B-9BDB-6B3B57FF2C44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3" name="Elipse 792">
                  <a:extLst>
                    <a:ext uri="{FF2B5EF4-FFF2-40B4-BE49-F238E27FC236}">
                      <a16:creationId xmlns:a16="http://schemas.microsoft.com/office/drawing/2014/main" id="{0732548C-50DE-4B99-B7CB-F5DC96E4295C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4" name="Elipse 793">
                  <a:extLst>
                    <a:ext uri="{FF2B5EF4-FFF2-40B4-BE49-F238E27FC236}">
                      <a16:creationId xmlns:a16="http://schemas.microsoft.com/office/drawing/2014/main" id="{5EF515CC-D387-491B-BEC7-95950EAAE7D1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5" name="Elipse 794">
                  <a:extLst>
                    <a:ext uri="{FF2B5EF4-FFF2-40B4-BE49-F238E27FC236}">
                      <a16:creationId xmlns:a16="http://schemas.microsoft.com/office/drawing/2014/main" id="{803C73B5-61E6-4F93-B6B6-BA65890AD3E1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6" name="Elipse 795">
                  <a:extLst>
                    <a:ext uri="{FF2B5EF4-FFF2-40B4-BE49-F238E27FC236}">
                      <a16:creationId xmlns:a16="http://schemas.microsoft.com/office/drawing/2014/main" id="{7663A870-EE68-4977-93D3-9F183D626B94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2" name="Elipse 821">
                  <a:extLst>
                    <a:ext uri="{FF2B5EF4-FFF2-40B4-BE49-F238E27FC236}">
                      <a16:creationId xmlns:a16="http://schemas.microsoft.com/office/drawing/2014/main" id="{E0B3E86A-F037-4595-9786-AF0378637414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3" name="Elipse 822">
                  <a:extLst>
                    <a:ext uri="{FF2B5EF4-FFF2-40B4-BE49-F238E27FC236}">
                      <a16:creationId xmlns:a16="http://schemas.microsoft.com/office/drawing/2014/main" id="{A6D33FF5-7EE8-407F-A132-57AC3A545AE7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pic>
          <p:nvPicPr>
            <p:cNvPr id="673" name="882 Imagen">
              <a:extLst>
                <a:ext uri="{FF2B5EF4-FFF2-40B4-BE49-F238E27FC236}">
                  <a16:creationId xmlns:a16="http://schemas.microsoft.com/office/drawing/2014/main" id="{11B13803-03C8-42E3-AEEE-55F577ECB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59" y="1633375"/>
              <a:ext cx="538708" cy="435734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78BC7-462A-4F93-8230-E4870FE93221}"/>
              </a:ext>
            </a:extLst>
          </p:cNvPr>
          <p:cNvGrpSpPr/>
          <p:nvPr/>
        </p:nvGrpSpPr>
        <p:grpSpPr>
          <a:xfrm>
            <a:off x="376300" y="3658686"/>
            <a:ext cx="4392108" cy="991993"/>
            <a:chOff x="542582" y="2574167"/>
            <a:chExt cx="4392108" cy="99199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C40BAFD-5896-470C-B6A2-AF9D6427614E}"/>
                </a:ext>
              </a:extLst>
            </p:cNvPr>
            <p:cNvGrpSpPr/>
            <p:nvPr/>
          </p:nvGrpSpPr>
          <p:grpSpPr>
            <a:xfrm>
              <a:off x="1189526" y="2656157"/>
              <a:ext cx="3745164" cy="910003"/>
              <a:chOff x="1415443" y="3624291"/>
              <a:chExt cx="4887291" cy="1423642"/>
            </a:xfrm>
          </p:grpSpPr>
          <p:grpSp>
            <p:nvGrpSpPr>
              <p:cNvPr id="521" name="Grupo 520">
                <a:extLst>
                  <a:ext uri="{FF2B5EF4-FFF2-40B4-BE49-F238E27FC236}">
                    <a16:creationId xmlns:a16="http://schemas.microsoft.com/office/drawing/2014/main" id="{9C833D4F-BDF0-4110-A08F-6603237183BA}"/>
                  </a:ext>
                </a:extLst>
              </p:cNvPr>
              <p:cNvGrpSpPr/>
              <p:nvPr/>
            </p:nvGrpSpPr>
            <p:grpSpPr>
              <a:xfrm>
                <a:off x="1423322" y="4266759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522" name="Elipse 521">
                  <a:extLst>
                    <a:ext uri="{FF2B5EF4-FFF2-40B4-BE49-F238E27FC236}">
                      <a16:creationId xmlns:a16="http://schemas.microsoft.com/office/drawing/2014/main" id="{DC5A934D-23FC-42EE-834B-1B0092B50054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3" name="Elipse 522">
                  <a:extLst>
                    <a:ext uri="{FF2B5EF4-FFF2-40B4-BE49-F238E27FC236}">
                      <a16:creationId xmlns:a16="http://schemas.microsoft.com/office/drawing/2014/main" id="{85FD9DE4-DA87-4909-B749-B3464A88BE75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4" name="Elipse 523">
                  <a:extLst>
                    <a:ext uri="{FF2B5EF4-FFF2-40B4-BE49-F238E27FC236}">
                      <a16:creationId xmlns:a16="http://schemas.microsoft.com/office/drawing/2014/main" id="{42D48F46-F400-4D52-B708-352B1F5EFAD7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5" name="Elipse 524">
                  <a:extLst>
                    <a:ext uri="{FF2B5EF4-FFF2-40B4-BE49-F238E27FC236}">
                      <a16:creationId xmlns:a16="http://schemas.microsoft.com/office/drawing/2014/main" id="{323C17A5-DF95-4E0D-B484-986DD129B5C3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6" name="Elipse 525">
                  <a:extLst>
                    <a:ext uri="{FF2B5EF4-FFF2-40B4-BE49-F238E27FC236}">
                      <a16:creationId xmlns:a16="http://schemas.microsoft.com/office/drawing/2014/main" id="{9FBB0C1F-7AF9-42A3-96DF-987CEE52C2CA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5" name="Elipse 534">
                  <a:extLst>
                    <a:ext uri="{FF2B5EF4-FFF2-40B4-BE49-F238E27FC236}">
                      <a16:creationId xmlns:a16="http://schemas.microsoft.com/office/drawing/2014/main" id="{2EC2127F-954B-4470-A275-D37796A5A9EB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6" name="Elipse 535">
                  <a:extLst>
                    <a:ext uri="{FF2B5EF4-FFF2-40B4-BE49-F238E27FC236}">
                      <a16:creationId xmlns:a16="http://schemas.microsoft.com/office/drawing/2014/main" id="{846FDEED-B1B8-40D2-9776-95987550F0DE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7" name="Elipse 536">
                  <a:extLst>
                    <a:ext uri="{FF2B5EF4-FFF2-40B4-BE49-F238E27FC236}">
                      <a16:creationId xmlns:a16="http://schemas.microsoft.com/office/drawing/2014/main" id="{D95894FB-9D95-4F4D-AF58-F0D68DCA0CB8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8" name="Elipse 537">
                  <a:extLst>
                    <a:ext uri="{FF2B5EF4-FFF2-40B4-BE49-F238E27FC236}">
                      <a16:creationId xmlns:a16="http://schemas.microsoft.com/office/drawing/2014/main" id="{E4DFEC36-964B-42EF-976B-E1A8349D431C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9" name="Elipse 538">
                  <a:extLst>
                    <a:ext uri="{FF2B5EF4-FFF2-40B4-BE49-F238E27FC236}">
                      <a16:creationId xmlns:a16="http://schemas.microsoft.com/office/drawing/2014/main" id="{D87356F1-6D0C-4746-8760-3AF14DCB7AA9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0" name="Elipse 539">
                  <a:extLst>
                    <a:ext uri="{FF2B5EF4-FFF2-40B4-BE49-F238E27FC236}">
                      <a16:creationId xmlns:a16="http://schemas.microsoft.com/office/drawing/2014/main" id="{A98107C9-5351-43F2-B318-1D8D44B76C0A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1" name="Elipse 540">
                  <a:extLst>
                    <a:ext uri="{FF2B5EF4-FFF2-40B4-BE49-F238E27FC236}">
                      <a16:creationId xmlns:a16="http://schemas.microsoft.com/office/drawing/2014/main" id="{FBDED5C2-CA31-4754-B10A-825D8DB953DD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7" name="Elipse 576">
                  <a:extLst>
                    <a:ext uri="{FF2B5EF4-FFF2-40B4-BE49-F238E27FC236}">
                      <a16:creationId xmlns:a16="http://schemas.microsoft.com/office/drawing/2014/main" id="{B9D2D37E-CFE3-4FCC-A75E-64EF26C25B2C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8" name="Elipse 577">
                  <a:extLst>
                    <a:ext uri="{FF2B5EF4-FFF2-40B4-BE49-F238E27FC236}">
                      <a16:creationId xmlns:a16="http://schemas.microsoft.com/office/drawing/2014/main" id="{E8BDFC9C-D094-40E3-A76C-56D8C466F08D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9" name="Elipse 578">
                  <a:extLst>
                    <a:ext uri="{FF2B5EF4-FFF2-40B4-BE49-F238E27FC236}">
                      <a16:creationId xmlns:a16="http://schemas.microsoft.com/office/drawing/2014/main" id="{00C011BC-9688-480E-9683-523570A7DC47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0" name="Elipse 579">
                  <a:extLst>
                    <a:ext uri="{FF2B5EF4-FFF2-40B4-BE49-F238E27FC236}">
                      <a16:creationId xmlns:a16="http://schemas.microsoft.com/office/drawing/2014/main" id="{1ADDDBAE-28A8-4E42-B861-B51E6EC5C64A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1" name="Elipse 580">
                  <a:extLst>
                    <a:ext uri="{FF2B5EF4-FFF2-40B4-BE49-F238E27FC236}">
                      <a16:creationId xmlns:a16="http://schemas.microsoft.com/office/drawing/2014/main" id="{692FC4ED-8FBC-4E5E-9582-D5F609592296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2" name="Elipse 581">
                  <a:extLst>
                    <a:ext uri="{FF2B5EF4-FFF2-40B4-BE49-F238E27FC236}">
                      <a16:creationId xmlns:a16="http://schemas.microsoft.com/office/drawing/2014/main" id="{32EA9B89-0493-459E-932B-43AF2C7F1036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8" name="Elipse 587">
                  <a:extLst>
                    <a:ext uri="{FF2B5EF4-FFF2-40B4-BE49-F238E27FC236}">
                      <a16:creationId xmlns:a16="http://schemas.microsoft.com/office/drawing/2014/main" id="{E86BF702-EDDF-4843-A953-D9C41FBBE707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9" name="Elipse 588">
                  <a:extLst>
                    <a:ext uri="{FF2B5EF4-FFF2-40B4-BE49-F238E27FC236}">
                      <a16:creationId xmlns:a16="http://schemas.microsoft.com/office/drawing/2014/main" id="{00591C9C-1CB4-42DF-ACB9-12662BF09AB7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0" name="Elipse 589">
                  <a:extLst>
                    <a:ext uri="{FF2B5EF4-FFF2-40B4-BE49-F238E27FC236}">
                      <a16:creationId xmlns:a16="http://schemas.microsoft.com/office/drawing/2014/main" id="{CC04137A-85F6-4C33-B116-2F3566F58496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1" name="Elipse 590">
                  <a:extLst>
                    <a:ext uri="{FF2B5EF4-FFF2-40B4-BE49-F238E27FC236}">
                      <a16:creationId xmlns:a16="http://schemas.microsoft.com/office/drawing/2014/main" id="{BD7E8257-9162-41ED-A707-0838564F7C43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2" name="Elipse 591">
                  <a:extLst>
                    <a:ext uri="{FF2B5EF4-FFF2-40B4-BE49-F238E27FC236}">
                      <a16:creationId xmlns:a16="http://schemas.microsoft.com/office/drawing/2014/main" id="{D908E5CE-27D4-49D9-BB11-F27C6A43782D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3" name="Elipse 592">
                  <a:extLst>
                    <a:ext uri="{FF2B5EF4-FFF2-40B4-BE49-F238E27FC236}">
                      <a16:creationId xmlns:a16="http://schemas.microsoft.com/office/drawing/2014/main" id="{3C8BE2C4-64C4-473D-B7AA-1FFBA32E6E2F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8" name="Elipse 607">
                  <a:extLst>
                    <a:ext uri="{FF2B5EF4-FFF2-40B4-BE49-F238E27FC236}">
                      <a16:creationId xmlns:a16="http://schemas.microsoft.com/office/drawing/2014/main" id="{E396D634-CB7B-4823-A3E6-A6286A442A17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3" name="Elipse 612">
                  <a:extLst>
                    <a:ext uri="{FF2B5EF4-FFF2-40B4-BE49-F238E27FC236}">
                      <a16:creationId xmlns:a16="http://schemas.microsoft.com/office/drawing/2014/main" id="{2998DC88-AE75-4406-B514-984D50E07E5C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4" name="Elipse 613">
                  <a:extLst>
                    <a:ext uri="{FF2B5EF4-FFF2-40B4-BE49-F238E27FC236}">
                      <a16:creationId xmlns:a16="http://schemas.microsoft.com/office/drawing/2014/main" id="{78356A94-D1C4-489E-89B6-C7961F27F606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5" name="Elipse 614">
                  <a:extLst>
                    <a:ext uri="{FF2B5EF4-FFF2-40B4-BE49-F238E27FC236}">
                      <a16:creationId xmlns:a16="http://schemas.microsoft.com/office/drawing/2014/main" id="{A3198C01-62E9-436F-8D9D-A42B1DEDB8A7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6" name="Elipse 615">
                  <a:extLst>
                    <a:ext uri="{FF2B5EF4-FFF2-40B4-BE49-F238E27FC236}">
                      <a16:creationId xmlns:a16="http://schemas.microsoft.com/office/drawing/2014/main" id="{695065E1-F705-4DEC-A4A9-DA5AA1166305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17" name="Elipse 616">
                  <a:extLst>
                    <a:ext uri="{FF2B5EF4-FFF2-40B4-BE49-F238E27FC236}">
                      <a16:creationId xmlns:a16="http://schemas.microsoft.com/office/drawing/2014/main" id="{333E4602-4E17-4660-B07C-480E5371219B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90" name="Grupo 489">
                <a:extLst>
                  <a:ext uri="{FF2B5EF4-FFF2-40B4-BE49-F238E27FC236}">
                    <a16:creationId xmlns:a16="http://schemas.microsoft.com/office/drawing/2014/main" id="{912B7499-DDCF-43C0-8395-F9599E24C46F}"/>
                  </a:ext>
                </a:extLst>
              </p:cNvPr>
              <p:cNvGrpSpPr/>
              <p:nvPr/>
            </p:nvGrpSpPr>
            <p:grpSpPr>
              <a:xfrm>
                <a:off x="1415443" y="3939618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491" name="Elipse 490">
                  <a:extLst>
                    <a:ext uri="{FF2B5EF4-FFF2-40B4-BE49-F238E27FC236}">
                      <a16:creationId xmlns:a16="http://schemas.microsoft.com/office/drawing/2014/main" id="{4ECF9930-CE58-408B-8BF9-2635BC55084A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2" name="Elipse 491">
                  <a:extLst>
                    <a:ext uri="{FF2B5EF4-FFF2-40B4-BE49-F238E27FC236}">
                      <a16:creationId xmlns:a16="http://schemas.microsoft.com/office/drawing/2014/main" id="{E2BCC88C-1E7E-408D-845E-3F61465E35B5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3" name="Elipse 492">
                  <a:extLst>
                    <a:ext uri="{FF2B5EF4-FFF2-40B4-BE49-F238E27FC236}">
                      <a16:creationId xmlns:a16="http://schemas.microsoft.com/office/drawing/2014/main" id="{3DB9823E-5B3C-4D22-9DDD-7EF141037398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4" name="Elipse 493">
                  <a:extLst>
                    <a:ext uri="{FF2B5EF4-FFF2-40B4-BE49-F238E27FC236}">
                      <a16:creationId xmlns:a16="http://schemas.microsoft.com/office/drawing/2014/main" id="{73CCAD94-92AE-43D1-A43E-7D53327AC80B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5" name="Elipse 494">
                  <a:extLst>
                    <a:ext uri="{FF2B5EF4-FFF2-40B4-BE49-F238E27FC236}">
                      <a16:creationId xmlns:a16="http://schemas.microsoft.com/office/drawing/2014/main" id="{84042A9E-DF7D-4BF6-BBF4-4E0982F888F6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6" name="Elipse 495">
                  <a:extLst>
                    <a:ext uri="{FF2B5EF4-FFF2-40B4-BE49-F238E27FC236}">
                      <a16:creationId xmlns:a16="http://schemas.microsoft.com/office/drawing/2014/main" id="{21C86D46-1BB6-44D9-84C8-BF2F7CA2C9B4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7" name="Elipse 496">
                  <a:extLst>
                    <a:ext uri="{FF2B5EF4-FFF2-40B4-BE49-F238E27FC236}">
                      <a16:creationId xmlns:a16="http://schemas.microsoft.com/office/drawing/2014/main" id="{39475593-6946-4ABC-B43C-E431DDA1779A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8" name="Elipse 497">
                  <a:extLst>
                    <a:ext uri="{FF2B5EF4-FFF2-40B4-BE49-F238E27FC236}">
                      <a16:creationId xmlns:a16="http://schemas.microsoft.com/office/drawing/2014/main" id="{34B1517B-1ABE-41F9-8398-E7BC9185B320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9" name="Elipse 498">
                  <a:extLst>
                    <a:ext uri="{FF2B5EF4-FFF2-40B4-BE49-F238E27FC236}">
                      <a16:creationId xmlns:a16="http://schemas.microsoft.com/office/drawing/2014/main" id="{EA72B487-999E-42E2-AFFA-544C82B01553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0" name="Elipse 499">
                  <a:extLst>
                    <a:ext uri="{FF2B5EF4-FFF2-40B4-BE49-F238E27FC236}">
                      <a16:creationId xmlns:a16="http://schemas.microsoft.com/office/drawing/2014/main" id="{01F7C79B-4B4A-4CB8-80F5-FB498200B201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1" name="Elipse 500">
                  <a:extLst>
                    <a:ext uri="{FF2B5EF4-FFF2-40B4-BE49-F238E27FC236}">
                      <a16:creationId xmlns:a16="http://schemas.microsoft.com/office/drawing/2014/main" id="{6152EA92-E99D-4EB1-B6E6-FD06418E06F5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2" name="Elipse 501">
                  <a:extLst>
                    <a:ext uri="{FF2B5EF4-FFF2-40B4-BE49-F238E27FC236}">
                      <a16:creationId xmlns:a16="http://schemas.microsoft.com/office/drawing/2014/main" id="{0D3A922F-4CD4-4E29-B127-9F178332A3C1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3" name="Elipse 502">
                  <a:extLst>
                    <a:ext uri="{FF2B5EF4-FFF2-40B4-BE49-F238E27FC236}">
                      <a16:creationId xmlns:a16="http://schemas.microsoft.com/office/drawing/2014/main" id="{C2E6A518-8A13-4831-BA38-08631DCA1601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4" name="Elipse 503">
                  <a:extLst>
                    <a:ext uri="{FF2B5EF4-FFF2-40B4-BE49-F238E27FC236}">
                      <a16:creationId xmlns:a16="http://schemas.microsoft.com/office/drawing/2014/main" id="{DFAA1BF0-4689-4F3C-B26C-A12727EB8454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5" name="Elipse 504">
                  <a:extLst>
                    <a:ext uri="{FF2B5EF4-FFF2-40B4-BE49-F238E27FC236}">
                      <a16:creationId xmlns:a16="http://schemas.microsoft.com/office/drawing/2014/main" id="{35776854-A992-4C70-90AC-4EA65933344D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6" name="Elipse 505">
                  <a:extLst>
                    <a:ext uri="{FF2B5EF4-FFF2-40B4-BE49-F238E27FC236}">
                      <a16:creationId xmlns:a16="http://schemas.microsoft.com/office/drawing/2014/main" id="{A28C82F7-9818-49E9-9124-DE28BCA6366C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7" name="Elipse 506">
                  <a:extLst>
                    <a:ext uri="{FF2B5EF4-FFF2-40B4-BE49-F238E27FC236}">
                      <a16:creationId xmlns:a16="http://schemas.microsoft.com/office/drawing/2014/main" id="{D7437041-6CF4-477B-B94D-315B119072B2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8" name="Elipse 507">
                  <a:extLst>
                    <a:ext uri="{FF2B5EF4-FFF2-40B4-BE49-F238E27FC236}">
                      <a16:creationId xmlns:a16="http://schemas.microsoft.com/office/drawing/2014/main" id="{84F5DE06-02AF-4B91-ADC5-B8F3BD24BE84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9" name="Elipse 508">
                  <a:extLst>
                    <a:ext uri="{FF2B5EF4-FFF2-40B4-BE49-F238E27FC236}">
                      <a16:creationId xmlns:a16="http://schemas.microsoft.com/office/drawing/2014/main" id="{7A496924-CDB8-4959-A06F-0E798BD605C8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0" name="Elipse 509">
                  <a:extLst>
                    <a:ext uri="{FF2B5EF4-FFF2-40B4-BE49-F238E27FC236}">
                      <a16:creationId xmlns:a16="http://schemas.microsoft.com/office/drawing/2014/main" id="{D69AC128-DEF0-4AE9-AECF-3673C7BCB06E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1" name="Elipse 510">
                  <a:extLst>
                    <a:ext uri="{FF2B5EF4-FFF2-40B4-BE49-F238E27FC236}">
                      <a16:creationId xmlns:a16="http://schemas.microsoft.com/office/drawing/2014/main" id="{44B8CD24-8299-4DE0-A870-78DB811646C7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2" name="Elipse 511">
                  <a:extLst>
                    <a:ext uri="{FF2B5EF4-FFF2-40B4-BE49-F238E27FC236}">
                      <a16:creationId xmlns:a16="http://schemas.microsoft.com/office/drawing/2014/main" id="{384779DA-64BB-402D-B4AE-4138544BDC95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3" name="Elipse 512">
                  <a:extLst>
                    <a:ext uri="{FF2B5EF4-FFF2-40B4-BE49-F238E27FC236}">
                      <a16:creationId xmlns:a16="http://schemas.microsoft.com/office/drawing/2014/main" id="{E06ED5FF-5E76-4444-9F22-78BAEDBB013F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4" name="Elipse 513">
                  <a:extLst>
                    <a:ext uri="{FF2B5EF4-FFF2-40B4-BE49-F238E27FC236}">
                      <a16:creationId xmlns:a16="http://schemas.microsoft.com/office/drawing/2014/main" id="{F4F27C50-A8A9-4377-9FB7-F6BCEDC63816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5" name="Elipse 514">
                  <a:extLst>
                    <a:ext uri="{FF2B5EF4-FFF2-40B4-BE49-F238E27FC236}">
                      <a16:creationId xmlns:a16="http://schemas.microsoft.com/office/drawing/2014/main" id="{5C21869F-F260-4AAB-B574-9B7C8C45FD8B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6" name="Elipse 515">
                  <a:extLst>
                    <a:ext uri="{FF2B5EF4-FFF2-40B4-BE49-F238E27FC236}">
                      <a16:creationId xmlns:a16="http://schemas.microsoft.com/office/drawing/2014/main" id="{3696838A-719D-4A7A-AAD8-A8DF57BF0F6D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7" name="Elipse 516">
                  <a:extLst>
                    <a:ext uri="{FF2B5EF4-FFF2-40B4-BE49-F238E27FC236}">
                      <a16:creationId xmlns:a16="http://schemas.microsoft.com/office/drawing/2014/main" id="{555A2066-7EC1-442D-8B05-504D62218098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8" name="Elipse 517">
                  <a:extLst>
                    <a:ext uri="{FF2B5EF4-FFF2-40B4-BE49-F238E27FC236}">
                      <a16:creationId xmlns:a16="http://schemas.microsoft.com/office/drawing/2014/main" id="{42BD066B-A5E2-45BF-B3C6-94035A4A7FC4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9" name="Elipse 518">
                  <a:extLst>
                    <a:ext uri="{FF2B5EF4-FFF2-40B4-BE49-F238E27FC236}">
                      <a16:creationId xmlns:a16="http://schemas.microsoft.com/office/drawing/2014/main" id="{59CCD284-8C8C-462C-9837-9D6687413FB6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0" name="Elipse 519">
                  <a:extLst>
                    <a:ext uri="{FF2B5EF4-FFF2-40B4-BE49-F238E27FC236}">
                      <a16:creationId xmlns:a16="http://schemas.microsoft.com/office/drawing/2014/main" id="{2217DD01-F5FA-490D-B76F-A0488A1D2E88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59" name="Grupo 458">
                <a:extLst>
                  <a:ext uri="{FF2B5EF4-FFF2-40B4-BE49-F238E27FC236}">
                    <a16:creationId xmlns:a16="http://schemas.microsoft.com/office/drawing/2014/main" id="{AAFC87DF-EA57-4920-BC92-8E891B5CDA19}"/>
                  </a:ext>
                </a:extLst>
              </p:cNvPr>
              <p:cNvGrpSpPr/>
              <p:nvPr/>
            </p:nvGrpSpPr>
            <p:grpSpPr>
              <a:xfrm>
                <a:off x="1418890" y="4735785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460" name="Elipse 459">
                  <a:extLst>
                    <a:ext uri="{FF2B5EF4-FFF2-40B4-BE49-F238E27FC236}">
                      <a16:creationId xmlns:a16="http://schemas.microsoft.com/office/drawing/2014/main" id="{87689AE5-C1B2-499E-9840-6A8527CA9883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1" name="Elipse 460">
                  <a:extLst>
                    <a:ext uri="{FF2B5EF4-FFF2-40B4-BE49-F238E27FC236}">
                      <a16:creationId xmlns:a16="http://schemas.microsoft.com/office/drawing/2014/main" id="{E802B329-F9D9-438E-B5AD-C0D0011F7D50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2" name="Elipse 461">
                  <a:extLst>
                    <a:ext uri="{FF2B5EF4-FFF2-40B4-BE49-F238E27FC236}">
                      <a16:creationId xmlns:a16="http://schemas.microsoft.com/office/drawing/2014/main" id="{E975207F-E807-45B3-A86D-EFB71EB1CB28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3" name="Elipse 462">
                  <a:extLst>
                    <a:ext uri="{FF2B5EF4-FFF2-40B4-BE49-F238E27FC236}">
                      <a16:creationId xmlns:a16="http://schemas.microsoft.com/office/drawing/2014/main" id="{E4382F90-DA3F-4885-A739-F2BFA01005D5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4" name="Elipse 463">
                  <a:extLst>
                    <a:ext uri="{FF2B5EF4-FFF2-40B4-BE49-F238E27FC236}">
                      <a16:creationId xmlns:a16="http://schemas.microsoft.com/office/drawing/2014/main" id="{672ECC60-965A-4E0B-9417-31146D7A1F3E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5" name="Elipse 464">
                  <a:extLst>
                    <a:ext uri="{FF2B5EF4-FFF2-40B4-BE49-F238E27FC236}">
                      <a16:creationId xmlns:a16="http://schemas.microsoft.com/office/drawing/2014/main" id="{48C9E2DB-6E07-4B5F-A73B-287130A45411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6" name="Elipse 465">
                  <a:extLst>
                    <a:ext uri="{FF2B5EF4-FFF2-40B4-BE49-F238E27FC236}">
                      <a16:creationId xmlns:a16="http://schemas.microsoft.com/office/drawing/2014/main" id="{DCDD4DE3-EED5-4584-B45C-05474A42AEFF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7" name="Elipse 466">
                  <a:extLst>
                    <a:ext uri="{FF2B5EF4-FFF2-40B4-BE49-F238E27FC236}">
                      <a16:creationId xmlns:a16="http://schemas.microsoft.com/office/drawing/2014/main" id="{2C3EC1DB-085D-4426-8ABB-6C0A8563C1E5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8" name="Elipse 467">
                  <a:extLst>
                    <a:ext uri="{FF2B5EF4-FFF2-40B4-BE49-F238E27FC236}">
                      <a16:creationId xmlns:a16="http://schemas.microsoft.com/office/drawing/2014/main" id="{4F65A157-9123-4042-8DF5-DD9FD9DC9BF0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9" name="Elipse 468">
                  <a:extLst>
                    <a:ext uri="{FF2B5EF4-FFF2-40B4-BE49-F238E27FC236}">
                      <a16:creationId xmlns:a16="http://schemas.microsoft.com/office/drawing/2014/main" id="{75B60724-50DC-4995-B9A9-21715804A2D9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0" name="Elipse 469">
                  <a:extLst>
                    <a:ext uri="{FF2B5EF4-FFF2-40B4-BE49-F238E27FC236}">
                      <a16:creationId xmlns:a16="http://schemas.microsoft.com/office/drawing/2014/main" id="{764A6234-4A95-4C08-99C9-24E99405DBB9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1" name="Elipse 470">
                  <a:extLst>
                    <a:ext uri="{FF2B5EF4-FFF2-40B4-BE49-F238E27FC236}">
                      <a16:creationId xmlns:a16="http://schemas.microsoft.com/office/drawing/2014/main" id="{627CBB09-77DE-44A2-B495-99E8F9829E2F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2" name="Elipse 471">
                  <a:extLst>
                    <a:ext uri="{FF2B5EF4-FFF2-40B4-BE49-F238E27FC236}">
                      <a16:creationId xmlns:a16="http://schemas.microsoft.com/office/drawing/2014/main" id="{99E171F9-C867-40CF-88C9-B3C519416745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3" name="Elipse 472">
                  <a:extLst>
                    <a:ext uri="{FF2B5EF4-FFF2-40B4-BE49-F238E27FC236}">
                      <a16:creationId xmlns:a16="http://schemas.microsoft.com/office/drawing/2014/main" id="{E4671915-A449-4844-8F56-C4CC0CA302BC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4" name="Elipse 473">
                  <a:extLst>
                    <a:ext uri="{FF2B5EF4-FFF2-40B4-BE49-F238E27FC236}">
                      <a16:creationId xmlns:a16="http://schemas.microsoft.com/office/drawing/2014/main" id="{D0833BBF-EF2C-4A7E-BCED-26A9DABC9BF8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5" name="Elipse 474">
                  <a:extLst>
                    <a:ext uri="{FF2B5EF4-FFF2-40B4-BE49-F238E27FC236}">
                      <a16:creationId xmlns:a16="http://schemas.microsoft.com/office/drawing/2014/main" id="{F2F8D5FF-6E5B-4BA9-9DE0-2818E72EDADF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6" name="Elipse 475">
                  <a:extLst>
                    <a:ext uri="{FF2B5EF4-FFF2-40B4-BE49-F238E27FC236}">
                      <a16:creationId xmlns:a16="http://schemas.microsoft.com/office/drawing/2014/main" id="{920E8967-42E9-4B67-AFEF-8DEC495C7B44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7" name="Elipse 476">
                  <a:extLst>
                    <a:ext uri="{FF2B5EF4-FFF2-40B4-BE49-F238E27FC236}">
                      <a16:creationId xmlns:a16="http://schemas.microsoft.com/office/drawing/2014/main" id="{346EF5C7-A343-4986-9EAD-ACB57B877DDA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8" name="Elipse 477">
                  <a:extLst>
                    <a:ext uri="{FF2B5EF4-FFF2-40B4-BE49-F238E27FC236}">
                      <a16:creationId xmlns:a16="http://schemas.microsoft.com/office/drawing/2014/main" id="{0FDF1A18-D255-4F00-B966-D7A420515392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9" name="Elipse 478">
                  <a:extLst>
                    <a:ext uri="{FF2B5EF4-FFF2-40B4-BE49-F238E27FC236}">
                      <a16:creationId xmlns:a16="http://schemas.microsoft.com/office/drawing/2014/main" id="{EEF59CA4-EFED-475A-8F24-C77CA551CB37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0" name="Elipse 479">
                  <a:extLst>
                    <a:ext uri="{FF2B5EF4-FFF2-40B4-BE49-F238E27FC236}">
                      <a16:creationId xmlns:a16="http://schemas.microsoft.com/office/drawing/2014/main" id="{F7830184-C0ED-48C5-8972-2AA2AE29AF19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1" name="Elipse 480">
                  <a:extLst>
                    <a:ext uri="{FF2B5EF4-FFF2-40B4-BE49-F238E27FC236}">
                      <a16:creationId xmlns:a16="http://schemas.microsoft.com/office/drawing/2014/main" id="{A9F2F63E-8DEA-439E-87A1-0CAA16A87A20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2" name="Elipse 481">
                  <a:extLst>
                    <a:ext uri="{FF2B5EF4-FFF2-40B4-BE49-F238E27FC236}">
                      <a16:creationId xmlns:a16="http://schemas.microsoft.com/office/drawing/2014/main" id="{EE8BED4E-3AEC-4CC6-B721-10FB967FD9F6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3" name="Elipse 482">
                  <a:extLst>
                    <a:ext uri="{FF2B5EF4-FFF2-40B4-BE49-F238E27FC236}">
                      <a16:creationId xmlns:a16="http://schemas.microsoft.com/office/drawing/2014/main" id="{9BCDFD17-78BC-4384-8C53-EA2E8BD03E62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4" name="Elipse 483">
                  <a:extLst>
                    <a:ext uri="{FF2B5EF4-FFF2-40B4-BE49-F238E27FC236}">
                      <a16:creationId xmlns:a16="http://schemas.microsoft.com/office/drawing/2014/main" id="{D06B50F0-0312-46F2-A99C-A3326F191FC9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5" name="Elipse 484">
                  <a:extLst>
                    <a:ext uri="{FF2B5EF4-FFF2-40B4-BE49-F238E27FC236}">
                      <a16:creationId xmlns:a16="http://schemas.microsoft.com/office/drawing/2014/main" id="{00AE7219-B899-4E04-B7B4-1E53381E2ABF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6" name="Elipse 485">
                  <a:extLst>
                    <a:ext uri="{FF2B5EF4-FFF2-40B4-BE49-F238E27FC236}">
                      <a16:creationId xmlns:a16="http://schemas.microsoft.com/office/drawing/2014/main" id="{32A3651C-58CB-4D95-A4AC-7C204ACD9519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7" name="Elipse 486">
                  <a:extLst>
                    <a:ext uri="{FF2B5EF4-FFF2-40B4-BE49-F238E27FC236}">
                      <a16:creationId xmlns:a16="http://schemas.microsoft.com/office/drawing/2014/main" id="{0B10ADCD-2459-4049-8701-0602CFE06C25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8" name="Elipse 487">
                  <a:extLst>
                    <a:ext uri="{FF2B5EF4-FFF2-40B4-BE49-F238E27FC236}">
                      <a16:creationId xmlns:a16="http://schemas.microsoft.com/office/drawing/2014/main" id="{E47125CE-52D5-4A18-92E0-35903A8B1282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9" name="Elipse 488">
                  <a:extLst>
                    <a:ext uri="{FF2B5EF4-FFF2-40B4-BE49-F238E27FC236}">
                      <a16:creationId xmlns:a16="http://schemas.microsoft.com/office/drawing/2014/main" id="{7684EDF3-FC0F-4710-B21C-1F7CAD4F9FB9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25" name="Grupo 424">
                <a:extLst>
                  <a:ext uri="{FF2B5EF4-FFF2-40B4-BE49-F238E27FC236}">
                    <a16:creationId xmlns:a16="http://schemas.microsoft.com/office/drawing/2014/main" id="{42C63F98-0E23-4D31-B12C-288B0452ADAC}"/>
                  </a:ext>
                </a:extLst>
              </p:cNvPr>
              <p:cNvGrpSpPr/>
              <p:nvPr/>
            </p:nvGrpSpPr>
            <p:grpSpPr>
              <a:xfrm>
                <a:off x="1418890" y="4582068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429" name="Elipse 428">
                  <a:extLst>
                    <a:ext uri="{FF2B5EF4-FFF2-40B4-BE49-F238E27FC236}">
                      <a16:creationId xmlns:a16="http://schemas.microsoft.com/office/drawing/2014/main" id="{E6D5BDFC-1C0C-43BD-A54C-0AF4899D7B0A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0" name="Elipse 429">
                  <a:extLst>
                    <a:ext uri="{FF2B5EF4-FFF2-40B4-BE49-F238E27FC236}">
                      <a16:creationId xmlns:a16="http://schemas.microsoft.com/office/drawing/2014/main" id="{F1069D72-0C54-4CA8-BFEB-7CEDC1CDAADE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1" name="Elipse 430">
                  <a:extLst>
                    <a:ext uri="{FF2B5EF4-FFF2-40B4-BE49-F238E27FC236}">
                      <a16:creationId xmlns:a16="http://schemas.microsoft.com/office/drawing/2014/main" id="{B10FE0FB-3EF3-4ACF-9921-519DD6878531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2" name="Elipse 431">
                  <a:extLst>
                    <a:ext uri="{FF2B5EF4-FFF2-40B4-BE49-F238E27FC236}">
                      <a16:creationId xmlns:a16="http://schemas.microsoft.com/office/drawing/2014/main" id="{4CA0C97B-262D-42B0-A65B-4EC0A101CCA1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3" name="Elipse 432">
                  <a:extLst>
                    <a:ext uri="{FF2B5EF4-FFF2-40B4-BE49-F238E27FC236}">
                      <a16:creationId xmlns:a16="http://schemas.microsoft.com/office/drawing/2014/main" id="{D92E75E4-1988-4662-9238-12B357F015A2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4" name="Elipse 433">
                  <a:extLst>
                    <a:ext uri="{FF2B5EF4-FFF2-40B4-BE49-F238E27FC236}">
                      <a16:creationId xmlns:a16="http://schemas.microsoft.com/office/drawing/2014/main" id="{2DA321C6-82BC-424D-9E88-5E28A4B85506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5" name="Elipse 434">
                  <a:extLst>
                    <a:ext uri="{FF2B5EF4-FFF2-40B4-BE49-F238E27FC236}">
                      <a16:creationId xmlns:a16="http://schemas.microsoft.com/office/drawing/2014/main" id="{0E9944F2-14FC-48A7-8CF7-F540C99B22EF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6" name="Elipse 435">
                  <a:extLst>
                    <a:ext uri="{FF2B5EF4-FFF2-40B4-BE49-F238E27FC236}">
                      <a16:creationId xmlns:a16="http://schemas.microsoft.com/office/drawing/2014/main" id="{DAC01B98-A469-4C81-8505-966F3A9D7201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7" name="Elipse 436">
                  <a:extLst>
                    <a:ext uri="{FF2B5EF4-FFF2-40B4-BE49-F238E27FC236}">
                      <a16:creationId xmlns:a16="http://schemas.microsoft.com/office/drawing/2014/main" id="{4D46885A-76F6-4761-9F78-7750EDDE0BBB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8" name="Elipse 437">
                  <a:extLst>
                    <a:ext uri="{FF2B5EF4-FFF2-40B4-BE49-F238E27FC236}">
                      <a16:creationId xmlns:a16="http://schemas.microsoft.com/office/drawing/2014/main" id="{A0AE01CB-2D34-45BC-8557-649ED91A0A25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9" name="Elipse 438">
                  <a:extLst>
                    <a:ext uri="{FF2B5EF4-FFF2-40B4-BE49-F238E27FC236}">
                      <a16:creationId xmlns:a16="http://schemas.microsoft.com/office/drawing/2014/main" id="{B0A54B0A-928A-4C33-B82D-B259D4349CC3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0" name="Elipse 439">
                  <a:extLst>
                    <a:ext uri="{FF2B5EF4-FFF2-40B4-BE49-F238E27FC236}">
                      <a16:creationId xmlns:a16="http://schemas.microsoft.com/office/drawing/2014/main" id="{BF55ABA0-EEE9-4F27-A9D4-4C78E8681025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1" name="Elipse 440">
                  <a:extLst>
                    <a:ext uri="{FF2B5EF4-FFF2-40B4-BE49-F238E27FC236}">
                      <a16:creationId xmlns:a16="http://schemas.microsoft.com/office/drawing/2014/main" id="{C1A877BD-469D-4691-9DBD-975AA8ACAA22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2" name="Elipse 441">
                  <a:extLst>
                    <a:ext uri="{FF2B5EF4-FFF2-40B4-BE49-F238E27FC236}">
                      <a16:creationId xmlns:a16="http://schemas.microsoft.com/office/drawing/2014/main" id="{9CE49572-4AA2-4226-9721-68DE69BA90E3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3" name="Elipse 442">
                  <a:extLst>
                    <a:ext uri="{FF2B5EF4-FFF2-40B4-BE49-F238E27FC236}">
                      <a16:creationId xmlns:a16="http://schemas.microsoft.com/office/drawing/2014/main" id="{70A93B24-9793-4BFD-B3A5-B996454AAED5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4" name="Elipse 443">
                  <a:extLst>
                    <a:ext uri="{FF2B5EF4-FFF2-40B4-BE49-F238E27FC236}">
                      <a16:creationId xmlns:a16="http://schemas.microsoft.com/office/drawing/2014/main" id="{1F0D1EBC-73F8-4F7E-8070-289D5E3DA07A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5" name="Elipse 444">
                  <a:extLst>
                    <a:ext uri="{FF2B5EF4-FFF2-40B4-BE49-F238E27FC236}">
                      <a16:creationId xmlns:a16="http://schemas.microsoft.com/office/drawing/2014/main" id="{595E2636-31F4-47B3-8D01-5B33DCB396F8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6" name="Elipse 445">
                  <a:extLst>
                    <a:ext uri="{FF2B5EF4-FFF2-40B4-BE49-F238E27FC236}">
                      <a16:creationId xmlns:a16="http://schemas.microsoft.com/office/drawing/2014/main" id="{9E1EAB41-87F8-4AE8-BE79-935C8D081A44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7" name="Elipse 446">
                  <a:extLst>
                    <a:ext uri="{FF2B5EF4-FFF2-40B4-BE49-F238E27FC236}">
                      <a16:creationId xmlns:a16="http://schemas.microsoft.com/office/drawing/2014/main" id="{DB490A77-8A42-431D-9CAC-09AE1F0EB1EC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8" name="Elipse 447">
                  <a:extLst>
                    <a:ext uri="{FF2B5EF4-FFF2-40B4-BE49-F238E27FC236}">
                      <a16:creationId xmlns:a16="http://schemas.microsoft.com/office/drawing/2014/main" id="{75BB2F4A-CC8C-4A26-B845-28254005B1DA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9" name="Elipse 448">
                  <a:extLst>
                    <a:ext uri="{FF2B5EF4-FFF2-40B4-BE49-F238E27FC236}">
                      <a16:creationId xmlns:a16="http://schemas.microsoft.com/office/drawing/2014/main" id="{9429670A-48A1-4B32-919C-11D62024026A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0" name="Elipse 449">
                  <a:extLst>
                    <a:ext uri="{FF2B5EF4-FFF2-40B4-BE49-F238E27FC236}">
                      <a16:creationId xmlns:a16="http://schemas.microsoft.com/office/drawing/2014/main" id="{51B956C6-5D50-4366-8CAC-98AFA65AA4BA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1" name="Elipse 450">
                  <a:extLst>
                    <a:ext uri="{FF2B5EF4-FFF2-40B4-BE49-F238E27FC236}">
                      <a16:creationId xmlns:a16="http://schemas.microsoft.com/office/drawing/2014/main" id="{F0E83C5F-5363-4B2B-8A78-9CE5CCFD5C87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2" name="Elipse 451">
                  <a:extLst>
                    <a:ext uri="{FF2B5EF4-FFF2-40B4-BE49-F238E27FC236}">
                      <a16:creationId xmlns:a16="http://schemas.microsoft.com/office/drawing/2014/main" id="{9B4BC4C9-6E57-4C0B-B861-7FA9DD07FB1D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3" name="Elipse 452">
                  <a:extLst>
                    <a:ext uri="{FF2B5EF4-FFF2-40B4-BE49-F238E27FC236}">
                      <a16:creationId xmlns:a16="http://schemas.microsoft.com/office/drawing/2014/main" id="{79D9FC66-139E-42C6-B3B4-2F023E614FA6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4" name="Elipse 453">
                  <a:extLst>
                    <a:ext uri="{FF2B5EF4-FFF2-40B4-BE49-F238E27FC236}">
                      <a16:creationId xmlns:a16="http://schemas.microsoft.com/office/drawing/2014/main" id="{00265CEA-E81F-4619-8CF8-E82EBE7896BA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5" name="Elipse 454">
                  <a:extLst>
                    <a:ext uri="{FF2B5EF4-FFF2-40B4-BE49-F238E27FC236}">
                      <a16:creationId xmlns:a16="http://schemas.microsoft.com/office/drawing/2014/main" id="{B6778F88-EACD-44C4-A3A0-6F4F46442769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6" name="Elipse 455">
                  <a:extLst>
                    <a:ext uri="{FF2B5EF4-FFF2-40B4-BE49-F238E27FC236}">
                      <a16:creationId xmlns:a16="http://schemas.microsoft.com/office/drawing/2014/main" id="{627E5A59-15A1-4E36-A96F-D3B700D2DC13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7" name="Elipse 456">
                  <a:extLst>
                    <a:ext uri="{FF2B5EF4-FFF2-40B4-BE49-F238E27FC236}">
                      <a16:creationId xmlns:a16="http://schemas.microsoft.com/office/drawing/2014/main" id="{B66CE823-DDAF-42E9-9A78-01787DE949F7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8" name="Elipse 457">
                  <a:extLst>
                    <a:ext uri="{FF2B5EF4-FFF2-40B4-BE49-F238E27FC236}">
                      <a16:creationId xmlns:a16="http://schemas.microsoft.com/office/drawing/2014/main" id="{12575D17-9425-44F3-9066-8ACA27006F76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26" name="Grupo 325">
                <a:extLst>
                  <a:ext uri="{FF2B5EF4-FFF2-40B4-BE49-F238E27FC236}">
                    <a16:creationId xmlns:a16="http://schemas.microsoft.com/office/drawing/2014/main" id="{0EEB3316-F84B-4410-BA81-692C6A2D5C67}"/>
                  </a:ext>
                </a:extLst>
              </p:cNvPr>
              <p:cNvGrpSpPr/>
              <p:nvPr/>
            </p:nvGrpSpPr>
            <p:grpSpPr>
              <a:xfrm>
                <a:off x="1422835" y="4111167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327" name="Elipse 326">
                  <a:extLst>
                    <a:ext uri="{FF2B5EF4-FFF2-40B4-BE49-F238E27FC236}">
                      <a16:creationId xmlns:a16="http://schemas.microsoft.com/office/drawing/2014/main" id="{9E88BBDD-2B80-4D59-AA10-4E4FBE920C37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8" name="Elipse 327">
                  <a:extLst>
                    <a:ext uri="{FF2B5EF4-FFF2-40B4-BE49-F238E27FC236}">
                      <a16:creationId xmlns:a16="http://schemas.microsoft.com/office/drawing/2014/main" id="{85B861C7-342B-40AA-A531-FF9980A82D6A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9" name="Elipse 328">
                  <a:extLst>
                    <a:ext uri="{FF2B5EF4-FFF2-40B4-BE49-F238E27FC236}">
                      <a16:creationId xmlns:a16="http://schemas.microsoft.com/office/drawing/2014/main" id="{689FE143-9C75-4E38-A0D1-869FB0960E66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0" name="Elipse 329">
                  <a:extLst>
                    <a:ext uri="{FF2B5EF4-FFF2-40B4-BE49-F238E27FC236}">
                      <a16:creationId xmlns:a16="http://schemas.microsoft.com/office/drawing/2014/main" id="{C7AB1B63-726A-4C0D-B19E-3B1E459D9550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1" name="Elipse 330">
                  <a:extLst>
                    <a:ext uri="{FF2B5EF4-FFF2-40B4-BE49-F238E27FC236}">
                      <a16:creationId xmlns:a16="http://schemas.microsoft.com/office/drawing/2014/main" id="{6A09A61F-DF62-4EDA-86CF-BC15202369F0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2" name="Elipse 331">
                  <a:extLst>
                    <a:ext uri="{FF2B5EF4-FFF2-40B4-BE49-F238E27FC236}">
                      <a16:creationId xmlns:a16="http://schemas.microsoft.com/office/drawing/2014/main" id="{4D235068-2112-4B55-9F8B-7FF2DD4BD50E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3" name="Elipse 332">
                  <a:extLst>
                    <a:ext uri="{FF2B5EF4-FFF2-40B4-BE49-F238E27FC236}">
                      <a16:creationId xmlns:a16="http://schemas.microsoft.com/office/drawing/2014/main" id="{769F3C40-268A-42F9-87F5-98CB41936F78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4" name="Elipse 333">
                  <a:extLst>
                    <a:ext uri="{FF2B5EF4-FFF2-40B4-BE49-F238E27FC236}">
                      <a16:creationId xmlns:a16="http://schemas.microsoft.com/office/drawing/2014/main" id="{5C3E348C-30EB-494F-95D6-C5D82D26964F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5" name="Elipse 334">
                  <a:extLst>
                    <a:ext uri="{FF2B5EF4-FFF2-40B4-BE49-F238E27FC236}">
                      <a16:creationId xmlns:a16="http://schemas.microsoft.com/office/drawing/2014/main" id="{2DA9120F-F690-42AD-818C-9D0B1FACBD99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6" name="Elipse 335">
                  <a:extLst>
                    <a:ext uri="{FF2B5EF4-FFF2-40B4-BE49-F238E27FC236}">
                      <a16:creationId xmlns:a16="http://schemas.microsoft.com/office/drawing/2014/main" id="{E1AF9089-3C15-4A82-875B-80F3B443DCD5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7" name="Elipse 336">
                  <a:extLst>
                    <a:ext uri="{FF2B5EF4-FFF2-40B4-BE49-F238E27FC236}">
                      <a16:creationId xmlns:a16="http://schemas.microsoft.com/office/drawing/2014/main" id="{410D9121-1C66-4FEE-9480-DECC5138CD44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8" name="Elipse 337">
                  <a:extLst>
                    <a:ext uri="{FF2B5EF4-FFF2-40B4-BE49-F238E27FC236}">
                      <a16:creationId xmlns:a16="http://schemas.microsoft.com/office/drawing/2014/main" id="{24690BC9-E64D-493C-88CE-2E30AC930BD4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9" name="Elipse 338">
                  <a:extLst>
                    <a:ext uri="{FF2B5EF4-FFF2-40B4-BE49-F238E27FC236}">
                      <a16:creationId xmlns:a16="http://schemas.microsoft.com/office/drawing/2014/main" id="{3819C176-262C-4320-9DB5-0EDE3281B79C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0" name="Elipse 339">
                  <a:extLst>
                    <a:ext uri="{FF2B5EF4-FFF2-40B4-BE49-F238E27FC236}">
                      <a16:creationId xmlns:a16="http://schemas.microsoft.com/office/drawing/2014/main" id="{4A9E8560-7F85-4197-813C-D89024BF18B3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1" name="Elipse 340">
                  <a:extLst>
                    <a:ext uri="{FF2B5EF4-FFF2-40B4-BE49-F238E27FC236}">
                      <a16:creationId xmlns:a16="http://schemas.microsoft.com/office/drawing/2014/main" id="{A07B766A-40E2-4958-A200-C52EF3C59EBB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2" name="Elipse 341">
                  <a:extLst>
                    <a:ext uri="{FF2B5EF4-FFF2-40B4-BE49-F238E27FC236}">
                      <a16:creationId xmlns:a16="http://schemas.microsoft.com/office/drawing/2014/main" id="{0C06E793-BFA2-4CCB-9FF0-BDAC3C807F7E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3" name="Elipse 342">
                  <a:extLst>
                    <a:ext uri="{FF2B5EF4-FFF2-40B4-BE49-F238E27FC236}">
                      <a16:creationId xmlns:a16="http://schemas.microsoft.com/office/drawing/2014/main" id="{75CE0A9D-B284-4056-B5CA-6E8B147D6686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4" name="Elipse 343">
                  <a:extLst>
                    <a:ext uri="{FF2B5EF4-FFF2-40B4-BE49-F238E27FC236}">
                      <a16:creationId xmlns:a16="http://schemas.microsoft.com/office/drawing/2014/main" id="{8BE5D44C-3340-421E-8D21-0F00DCD7958C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5" name="Elipse 344">
                  <a:extLst>
                    <a:ext uri="{FF2B5EF4-FFF2-40B4-BE49-F238E27FC236}">
                      <a16:creationId xmlns:a16="http://schemas.microsoft.com/office/drawing/2014/main" id="{3C1E195D-57D9-402F-925F-8B045782E7CD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6" name="Elipse 345">
                  <a:extLst>
                    <a:ext uri="{FF2B5EF4-FFF2-40B4-BE49-F238E27FC236}">
                      <a16:creationId xmlns:a16="http://schemas.microsoft.com/office/drawing/2014/main" id="{A8A6840F-589F-4429-8906-8F4A09F22B0E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7" name="Elipse 346">
                  <a:extLst>
                    <a:ext uri="{FF2B5EF4-FFF2-40B4-BE49-F238E27FC236}">
                      <a16:creationId xmlns:a16="http://schemas.microsoft.com/office/drawing/2014/main" id="{AB943589-41C5-4799-A9BB-48E519EF9D0B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8" name="Elipse 347">
                  <a:extLst>
                    <a:ext uri="{FF2B5EF4-FFF2-40B4-BE49-F238E27FC236}">
                      <a16:creationId xmlns:a16="http://schemas.microsoft.com/office/drawing/2014/main" id="{8B4BE5BE-F67D-4F3B-8EE7-06958F8FBC53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9" name="Elipse 348">
                  <a:extLst>
                    <a:ext uri="{FF2B5EF4-FFF2-40B4-BE49-F238E27FC236}">
                      <a16:creationId xmlns:a16="http://schemas.microsoft.com/office/drawing/2014/main" id="{2BCA0DE5-4BC8-42B3-A13A-C41308E8793B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0" name="Elipse 349">
                  <a:extLst>
                    <a:ext uri="{FF2B5EF4-FFF2-40B4-BE49-F238E27FC236}">
                      <a16:creationId xmlns:a16="http://schemas.microsoft.com/office/drawing/2014/main" id="{4457438B-85D6-4638-AA40-8B567BD19443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1" name="Elipse 350">
                  <a:extLst>
                    <a:ext uri="{FF2B5EF4-FFF2-40B4-BE49-F238E27FC236}">
                      <a16:creationId xmlns:a16="http://schemas.microsoft.com/office/drawing/2014/main" id="{07CBE615-19CE-4D87-94CA-3705809626A6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2" name="Elipse 351">
                  <a:extLst>
                    <a:ext uri="{FF2B5EF4-FFF2-40B4-BE49-F238E27FC236}">
                      <a16:creationId xmlns:a16="http://schemas.microsoft.com/office/drawing/2014/main" id="{E7F85BFB-C0FF-4FAA-926C-654424EFE8A1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3" name="Elipse 352">
                  <a:extLst>
                    <a:ext uri="{FF2B5EF4-FFF2-40B4-BE49-F238E27FC236}">
                      <a16:creationId xmlns:a16="http://schemas.microsoft.com/office/drawing/2014/main" id="{3ACCFBBA-CED8-4354-A192-70A32CDE885C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4" name="Elipse 353">
                  <a:extLst>
                    <a:ext uri="{FF2B5EF4-FFF2-40B4-BE49-F238E27FC236}">
                      <a16:creationId xmlns:a16="http://schemas.microsoft.com/office/drawing/2014/main" id="{0F7C7ECD-3BD9-44DC-83C7-D801BD052113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5" name="Elipse 354">
                  <a:extLst>
                    <a:ext uri="{FF2B5EF4-FFF2-40B4-BE49-F238E27FC236}">
                      <a16:creationId xmlns:a16="http://schemas.microsoft.com/office/drawing/2014/main" id="{4FAF072E-C486-455C-A730-A501D6ADF93B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6" name="Elipse 355">
                  <a:extLst>
                    <a:ext uri="{FF2B5EF4-FFF2-40B4-BE49-F238E27FC236}">
                      <a16:creationId xmlns:a16="http://schemas.microsoft.com/office/drawing/2014/main" id="{4A43B778-2DC7-446C-BD0D-A8193E3C6BAB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58" name="Elipse 357">
                <a:extLst>
                  <a:ext uri="{FF2B5EF4-FFF2-40B4-BE49-F238E27FC236}">
                    <a16:creationId xmlns:a16="http://schemas.microsoft.com/office/drawing/2014/main" id="{F50F6849-56E8-44BB-A7A1-574ADF8A975D}"/>
                  </a:ext>
                </a:extLst>
              </p:cNvPr>
              <p:cNvSpPr/>
              <p:nvPr/>
            </p:nvSpPr>
            <p:spPr>
              <a:xfrm>
                <a:off x="1421565" y="491293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Elipse 358">
                <a:extLst>
                  <a:ext uri="{FF2B5EF4-FFF2-40B4-BE49-F238E27FC236}">
                    <a16:creationId xmlns:a16="http://schemas.microsoft.com/office/drawing/2014/main" id="{295AD3E0-14BC-4EB3-96D5-35E72971C7D8}"/>
                  </a:ext>
                </a:extLst>
              </p:cNvPr>
              <p:cNvSpPr/>
              <p:nvPr/>
            </p:nvSpPr>
            <p:spPr>
              <a:xfrm>
                <a:off x="1918722" y="491293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Elipse 359">
                <a:extLst>
                  <a:ext uri="{FF2B5EF4-FFF2-40B4-BE49-F238E27FC236}">
                    <a16:creationId xmlns:a16="http://schemas.microsoft.com/office/drawing/2014/main" id="{16C320D1-6A97-40E7-8184-66E0E562C942}"/>
                  </a:ext>
                </a:extLst>
              </p:cNvPr>
              <p:cNvSpPr/>
              <p:nvPr/>
            </p:nvSpPr>
            <p:spPr>
              <a:xfrm>
                <a:off x="2415879" y="491293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Elipse 360">
                <a:extLst>
                  <a:ext uri="{FF2B5EF4-FFF2-40B4-BE49-F238E27FC236}">
                    <a16:creationId xmlns:a16="http://schemas.microsoft.com/office/drawing/2014/main" id="{8C017AFE-61FC-4DE9-991B-03DD4A759AC9}"/>
                  </a:ext>
                </a:extLst>
              </p:cNvPr>
              <p:cNvSpPr/>
              <p:nvPr/>
            </p:nvSpPr>
            <p:spPr>
              <a:xfrm>
                <a:off x="2913036" y="491293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:a16="http://schemas.microsoft.com/office/drawing/2014/main" id="{CCD4B3DE-4A62-46FC-A24D-56BC3751CB08}"/>
                  </a:ext>
                </a:extLst>
              </p:cNvPr>
              <p:cNvSpPr/>
              <p:nvPr/>
            </p:nvSpPr>
            <p:spPr>
              <a:xfrm>
                <a:off x="3410193" y="491293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Elipse 362">
                <a:extLst>
                  <a:ext uri="{FF2B5EF4-FFF2-40B4-BE49-F238E27FC236}">
                    <a16:creationId xmlns:a16="http://schemas.microsoft.com/office/drawing/2014/main" id="{1EE3F548-AD72-4D97-8DD1-58F25484093F}"/>
                  </a:ext>
                </a:extLst>
              </p:cNvPr>
              <p:cNvSpPr/>
              <p:nvPr/>
            </p:nvSpPr>
            <p:spPr>
              <a:xfrm>
                <a:off x="3907350" y="491293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Elipse 367">
                <a:extLst>
                  <a:ext uri="{FF2B5EF4-FFF2-40B4-BE49-F238E27FC236}">
                    <a16:creationId xmlns:a16="http://schemas.microsoft.com/office/drawing/2014/main" id="{6DEEC001-269A-4254-81B9-EA36A5A2F21C}"/>
                  </a:ext>
                </a:extLst>
              </p:cNvPr>
              <p:cNvSpPr/>
              <p:nvPr/>
            </p:nvSpPr>
            <p:spPr>
              <a:xfrm>
                <a:off x="1579407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Elipse 368">
                <a:extLst>
                  <a:ext uri="{FF2B5EF4-FFF2-40B4-BE49-F238E27FC236}">
                    <a16:creationId xmlns:a16="http://schemas.microsoft.com/office/drawing/2014/main" id="{FF86F14A-E57E-460D-996B-19ACE352D64C}"/>
                  </a:ext>
                </a:extLst>
              </p:cNvPr>
              <p:cNvSpPr/>
              <p:nvPr/>
            </p:nvSpPr>
            <p:spPr>
              <a:xfrm>
                <a:off x="2087450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Elipse 369">
                <a:extLst>
                  <a:ext uri="{FF2B5EF4-FFF2-40B4-BE49-F238E27FC236}">
                    <a16:creationId xmlns:a16="http://schemas.microsoft.com/office/drawing/2014/main" id="{1D1DC46B-41E2-4765-AEDA-E2A4DDEABCF8}"/>
                  </a:ext>
                </a:extLst>
              </p:cNvPr>
              <p:cNvSpPr/>
              <p:nvPr/>
            </p:nvSpPr>
            <p:spPr>
              <a:xfrm>
                <a:off x="2584607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Elipse 370">
                <a:extLst>
                  <a:ext uri="{FF2B5EF4-FFF2-40B4-BE49-F238E27FC236}">
                    <a16:creationId xmlns:a16="http://schemas.microsoft.com/office/drawing/2014/main" id="{5EB98445-1FA1-48CB-8AFC-FCF9BC40AD0D}"/>
                  </a:ext>
                </a:extLst>
              </p:cNvPr>
              <p:cNvSpPr/>
              <p:nvPr/>
            </p:nvSpPr>
            <p:spPr>
              <a:xfrm>
                <a:off x="3081764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Elipse 371">
                <a:extLst>
                  <a:ext uri="{FF2B5EF4-FFF2-40B4-BE49-F238E27FC236}">
                    <a16:creationId xmlns:a16="http://schemas.microsoft.com/office/drawing/2014/main" id="{35BCCBEE-E1C3-4DAB-9610-44681BEF09EB}"/>
                  </a:ext>
                </a:extLst>
              </p:cNvPr>
              <p:cNvSpPr/>
              <p:nvPr/>
            </p:nvSpPr>
            <p:spPr>
              <a:xfrm>
                <a:off x="3578921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Elipse 372">
                <a:extLst>
                  <a:ext uri="{FF2B5EF4-FFF2-40B4-BE49-F238E27FC236}">
                    <a16:creationId xmlns:a16="http://schemas.microsoft.com/office/drawing/2014/main" id="{04036321-DC5D-4609-872B-8157320C29BE}"/>
                  </a:ext>
                </a:extLst>
              </p:cNvPr>
              <p:cNvSpPr/>
              <p:nvPr/>
            </p:nvSpPr>
            <p:spPr>
              <a:xfrm>
                <a:off x="4076078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Elipse 377">
                <a:extLst>
                  <a:ext uri="{FF2B5EF4-FFF2-40B4-BE49-F238E27FC236}">
                    <a16:creationId xmlns:a16="http://schemas.microsoft.com/office/drawing/2014/main" id="{2943370F-C87D-417F-930C-8345F5F2C352}"/>
                  </a:ext>
                </a:extLst>
              </p:cNvPr>
              <p:cNvSpPr/>
              <p:nvPr/>
            </p:nvSpPr>
            <p:spPr>
              <a:xfrm>
                <a:off x="1753581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Elipse 378">
                <a:extLst>
                  <a:ext uri="{FF2B5EF4-FFF2-40B4-BE49-F238E27FC236}">
                    <a16:creationId xmlns:a16="http://schemas.microsoft.com/office/drawing/2014/main" id="{6EBD0F9B-0797-4C27-8F07-DE393F4E0134}"/>
                  </a:ext>
                </a:extLst>
              </p:cNvPr>
              <p:cNvSpPr/>
              <p:nvPr/>
            </p:nvSpPr>
            <p:spPr>
              <a:xfrm>
                <a:off x="2250738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Elipse 379">
                <a:extLst>
                  <a:ext uri="{FF2B5EF4-FFF2-40B4-BE49-F238E27FC236}">
                    <a16:creationId xmlns:a16="http://schemas.microsoft.com/office/drawing/2014/main" id="{3492ED4F-4B29-40A0-9F8B-BD3BBB49417E}"/>
                  </a:ext>
                </a:extLst>
              </p:cNvPr>
              <p:cNvSpPr/>
              <p:nvPr/>
            </p:nvSpPr>
            <p:spPr>
              <a:xfrm>
                <a:off x="2747895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Elipse 380">
                <a:extLst>
                  <a:ext uri="{FF2B5EF4-FFF2-40B4-BE49-F238E27FC236}">
                    <a16:creationId xmlns:a16="http://schemas.microsoft.com/office/drawing/2014/main" id="{323AA8AE-871D-4955-B744-5518D3A2A3B5}"/>
                  </a:ext>
                </a:extLst>
              </p:cNvPr>
              <p:cNvSpPr/>
              <p:nvPr/>
            </p:nvSpPr>
            <p:spPr>
              <a:xfrm>
                <a:off x="3245052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Elipse 381">
                <a:extLst>
                  <a:ext uri="{FF2B5EF4-FFF2-40B4-BE49-F238E27FC236}">
                    <a16:creationId xmlns:a16="http://schemas.microsoft.com/office/drawing/2014/main" id="{F3E861C2-F1CE-43BB-8B1D-4508A89DF9E5}"/>
                  </a:ext>
                </a:extLst>
              </p:cNvPr>
              <p:cNvSpPr/>
              <p:nvPr/>
            </p:nvSpPr>
            <p:spPr>
              <a:xfrm>
                <a:off x="3753095" y="4907493"/>
                <a:ext cx="135000" cy="135000"/>
              </a:xfrm>
              <a:prstGeom prst="ellipse">
                <a:avLst/>
              </a:prstGeom>
              <a:solidFill>
                <a:srgbClr val="47B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88" name="Grupo 387">
                <a:extLst>
                  <a:ext uri="{FF2B5EF4-FFF2-40B4-BE49-F238E27FC236}">
                    <a16:creationId xmlns:a16="http://schemas.microsoft.com/office/drawing/2014/main" id="{E4550058-EAC4-47C8-ABC2-CDB96938F63F}"/>
                  </a:ext>
                </a:extLst>
              </p:cNvPr>
              <p:cNvGrpSpPr/>
              <p:nvPr/>
            </p:nvGrpSpPr>
            <p:grpSpPr>
              <a:xfrm>
                <a:off x="1422835" y="4432294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389" name="Elipse 388">
                  <a:extLst>
                    <a:ext uri="{FF2B5EF4-FFF2-40B4-BE49-F238E27FC236}">
                      <a16:creationId xmlns:a16="http://schemas.microsoft.com/office/drawing/2014/main" id="{D5FCDC5D-B565-45A1-A2F1-D455D2CB9F3D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0" name="Elipse 389">
                  <a:extLst>
                    <a:ext uri="{FF2B5EF4-FFF2-40B4-BE49-F238E27FC236}">
                      <a16:creationId xmlns:a16="http://schemas.microsoft.com/office/drawing/2014/main" id="{5E27C367-1598-4FFD-B111-748F0B0CA0AA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1" name="Elipse 390">
                  <a:extLst>
                    <a:ext uri="{FF2B5EF4-FFF2-40B4-BE49-F238E27FC236}">
                      <a16:creationId xmlns:a16="http://schemas.microsoft.com/office/drawing/2014/main" id="{75EB546B-A655-41A1-9A07-A71E31FD62C2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2" name="Elipse 391">
                  <a:extLst>
                    <a:ext uri="{FF2B5EF4-FFF2-40B4-BE49-F238E27FC236}">
                      <a16:creationId xmlns:a16="http://schemas.microsoft.com/office/drawing/2014/main" id="{897973D6-A064-4949-AF8A-B88503ED7260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3" name="Elipse 392">
                  <a:extLst>
                    <a:ext uri="{FF2B5EF4-FFF2-40B4-BE49-F238E27FC236}">
                      <a16:creationId xmlns:a16="http://schemas.microsoft.com/office/drawing/2014/main" id="{F11E1231-F218-4DA3-ADF7-05B92C27E475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4" name="Elipse 393">
                  <a:extLst>
                    <a:ext uri="{FF2B5EF4-FFF2-40B4-BE49-F238E27FC236}">
                      <a16:creationId xmlns:a16="http://schemas.microsoft.com/office/drawing/2014/main" id="{D0465807-1B25-4169-A7E6-EFD60D109976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5" name="Elipse 394">
                  <a:extLst>
                    <a:ext uri="{FF2B5EF4-FFF2-40B4-BE49-F238E27FC236}">
                      <a16:creationId xmlns:a16="http://schemas.microsoft.com/office/drawing/2014/main" id="{33774188-E45B-4DAA-9DC4-9C3777E40056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6" name="Elipse 395">
                  <a:extLst>
                    <a:ext uri="{FF2B5EF4-FFF2-40B4-BE49-F238E27FC236}">
                      <a16:creationId xmlns:a16="http://schemas.microsoft.com/office/drawing/2014/main" id="{DC07530E-4063-4396-9DCF-EA0EC073CD75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7" name="Elipse 396">
                  <a:extLst>
                    <a:ext uri="{FF2B5EF4-FFF2-40B4-BE49-F238E27FC236}">
                      <a16:creationId xmlns:a16="http://schemas.microsoft.com/office/drawing/2014/main" id="{07F85ED2-E785-4CF4-99F4-8DC72F283763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8" name="Elipse 397">
                  <a:extLst>
                    <a:ext uri="{FF2B5EF4-FFF2-40B4-BE49-F238E27FC236}">
                      <a16:creationId xmlns:a16="http://schemas.microsoft.com/office/drawing/2014/main" id="{F4B04141-3055-4433-A7CA-ED3185004F85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9" name="Elipse 398">
                  <a:extLst>
                    <a:ext uri="{FF2B5EF4-FFF2-40B4-BE49-F238E27FC236}">
                      <a16:creationId xmlns:a16="http://schemas.microsoft.com/office/drawing/2014/main" id="{27B65930-5D9B-4140-B878-DD5E71C57B4B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0" name="Elipse 399">
                  <a:extLst>
                    <a:ext uri="{FF2B5EF4-FFF2-40B4-BE49-F238E27FC236}">
                      <a16:creationId xmlns:a16="http://schemas.microsoft.com/office/drawing/2014/main" id="{4EB05DFF-A433-499B-9A4E-72A53D32FF55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1" name="Elipse 400">
                  <a:extLst>
                    <a:ext uri="{FF2B5EF4-FFF2-40B4-BE49-F238E27FC236}">
                      <a16:creationId xmlns:a16="http://schemas.microsoft.com/office/drawing/2014/main" id="{4296F158-E621-483A-887B-1E9452041D39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2" name="Elipse 401">
                  <a:extLst>
                    <a:ext uri="{FF2B5EF4-FFF2-40B4-BE49-F238E27FC236}">
                      <a16:creationId xmlns:a16="http://schemas.microsoft.com/office/drawing/2014/main" id="{763A2A83-3BA6-4F17-90F2-71AFDDC6CCB6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3" name="Elipse 402">
                  <a:extLst>
                    <a:ext uri="{FF2B5EF4-FFF2-40B4-BE49-F238E27FC236}">
                      <a16:creationId xmlns:a16="http://schemas.microsoft.com/office/drawing/2014/main" id="{B8F58BB5-C1B5-430C-BE57-671B89302638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4" name="Elipse 403">
                  <a:extLst>
                    <a:ext uri="{FF2B5EF4-FFF2-40B4-BE49-F238E27FC236}">
                      <a16:creationId xmlns:a16="http://schemas.microsoft.com/office/drawing/2014/main" id="{93F00172-7E90-4A9B-82E2-92650BCE2787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5" name="Elipse 404">
                  <a:extLst>
                    <a:ext uri="{FF2B5EF4-FFF2-40B4-BE49-F238E27FC236}">
                      <a16:creationId xmlns:a16="http://schemas.microsoft.com/office/drawing/2014/main" id="{85964468-1B70-4462-BA8D-37FAED030BB3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6" name="Elipse 405">
                  <a:extLst>
                    <a:ext uri="{FF2B5EF4-FFF2-40B4-BE49-F238E27FC236}">
                      <a16:creationId xmlns:a16="http://schemas.microsoft.com/office/drawing/2014/main" id="{4972626A-089B-4DE0-921B-AB59B7C5C838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7" name="Elipse 406">
                  <a:extLst>
                    <a:ext uri="{FF2B5EF4-FFF2-40B4-BE49-F238E27FC236}">
                      <a16:creationId xmlns:a16="http://schemas.microsoft.com/office/drawing/2014/main" id="{D79C9951-26A5-43C5-9F7E-4757E7534B64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8" name="Elipse 407">
                  <a:extLst>
                    <a:ext uri="{FF2B5EF4-FFF2-40B4-BE49-F238E27FC236}">
                      <a16:creationId xmlns:a16="http://schemas.microsoft.com/office/drawing/2014/main" id="{4A5DAC2F-DA4A-4AF6-B13E-83D2426CB875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9" name="Elipse 408">
                  <a:extLst>
                    <a:ext uri="{FF2B5EF4-FFF2-40B4-BE49-F238E27FC236}">
                      <a16:creationId xmlns:a16="http://schemas.microsoft.com/office/drawing/2014/main" id="{44C33952-6262-4411-A278-4DECCFEDE395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0" name="Elipse 409">
                  <a:extLst>
                    <a:ext uri="{FF2B5EF4-FFF2-40B4-BE49-F238E27FC236}">
                      <a16:creationId xmlns:a16="http://schemas.microsoft.com/office/drawing/2014/main" id="{6CC82CB4-EFCD-4708-83FF-2EB602A1878F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1" name="Elipse 410">
                  <a:extLst>
                    <a:ext uri="{FF2B5EF4-FFF2-40B4-BE49-F238E27FC236}">
                      <a16:creationId xmlns:a16="http://schemas.microsoft.com/office/drawing/2014/main" id="{5AF57504-95A3-4704-8222-9E2439F5E31A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" name="Elipse 411">
                  <a:extLst>
                    <a:ext uri="{FF2B5EF4-FFF2-40B4-BE49-F238E27FC236}">
                      <a16:creationId xmlns:a16="http://schemas.microsoft.com/office/drawing/2014/main" id="{8E50A493-DB3B-487C-B048-B65D619D804B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" name="Elipse 412">
                  <a:extLst>
                    <a:ext uri="{FF2B5EF4-FFF2-40B4-BE49-F238E27FC236}">
                      <a16:creationId xmlns:a16="http://schemas.microsoft.com/office/drawing/2014/main" id="{EC019F7E-E821-4E10-8DC5-A16B3298AF3E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4" name="Elipse 413">
                  <a:extLst>
                    <a:ext uri="{FF2B5EF4-FFF2-40B4-BE49-F238E27FC236}">
                      <a16:creationId xmlns:a16="http://schemas.microsoft.com/office/drawing/2014/main" id="{5D57CB11-0CE4-49C5-B7DC-DA3797839478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5" name="Elipse 414">
                  <a:extLst>
                    <a:ext uri="{FF2B5EF4-FFF2-40B4-BE49-F238E27FC236}">
                      <a16:creationId xmlns:a16="http://schemas.microsoft.com/office/drawing/2014/main" id="{95FBAED4-5C09-46AF-939B-0332A319BCD6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6" name="Elipse 415">
                  <a:extLst>
                    <a:ext uri="{FF2B5EF4-FFF2-40B4-BE49-F238E27FC236}">
                      <a16:creationId xmlns:a16="http://schemas.microsoft.com/office/drawing/2014/main" id="{E34D705E-7743-40AE-A701-C41388A0FE74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7" name="Elipse 416">
                  <a:extLst>
                    <a:ext uri="{FF2B5EF4-FFF2-40B4-BE49-F238E27FC236}">
                      <a16:creationId xmlns:a16="http://schemas.microsoft.com/office/drawing/2014/main" id="{C52507DF-B82B-43B4-9B09-A603EEA9B59D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8" name="Elipse 417">
                  <a:extLst>
                    <a:ext uri="{FF2B5EF4-FFF2-40B4-BE49-F238E27FC236}">
                      <a16:creationId xmlns:a16="http://schemas.microsoft.com/office/drawing/2014/main" id="{A8AF7E30-4978-4AA2-ABE5-F4E78816262C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70" name="Rectángulo: esquinas redondeadas 669">
                <a:extLst>
                  <a:ext uri="{FF2B5EF4-FFF2-40B4-BE49-F238E27FC236}">
                    <a16:creationId xmlns:a16="http://schemas.microsoft.com/office/drawing/2014/main" id="{5985350A-78F3-4032-BB65-FF509CF702CB}"/>
                  </a:ext>
                </a:extLst>
              </p:cNvPr>
              <p:cNvSpPr/>
              <p:nvPr/>
            </p:nvSpPr>
            <p:spPr>
              <a:xfrm>
                <a:off x="2702924" y="3962608"/>
                <a:ext cx="2013806" cy="71968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s-ES" sz="3600" b="1" dirty="0">
                    <a:solidFill>
                      <a:prstClr val="black"/>
                    </a:solidFill>
                    <a:latin typeface="Calibri" panose="020F0502020204030204"/>
                  </a:rPr>
                  <a:t>301</a:t>
                </a:r>
                <a:endParaRPr lang="es-MX" sz="3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18" name="Grupo 617">
                <a:extLst>
                  <a:ext uri="{FF2B5EF4-FFF2-40B4-BE49-F238E27FC236}">
                    <a16:creationId xmlns:a16="http://schemas.microsoft.com/office/drawing/2014/main" id="{4D211D23-D1D2-436C-881C-5DE0D3CD00FF}"/>
                  </a:ext>
                </a:extLst>
              </p:cNvPr>
              <p:cNvGrpSpPr/>
              <p:nvPr/>
            </p:nvGrpSpPr>
            <p:grpSpPr>
              <a:xfrm>
                <a:off x="1423322" y="3781955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622" name="Elipse 621">
                  <a:extLst>
                    <a:ext uri="{FF2B5EF4-FFF2-40B4-BE49-F238E27FC236}">
                      <a16:creationId xmlns:a16="http://schemas.microsoft.com/office/drawing/2014/main" id="{8E2B405F-2142-42DB-9E00-2373922B83E9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3" name="Elipse 622">
                  <a:extLst>
                    <a:ext uri="{FF2B5EF4-FFF2-40B4-BE49-F238E27FC236}">
                      <a16:creationId xmlns:a16="http://schemas.microsoft.com/office/drawing/2014/main" id="{938282A1-EF9F-4CE8-A442-2CCA7E74C4CB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4" name="Elipse 623">
                  <a:extLst>
                    <a:ext uri="{FF2B5EF4-FFF2-40B4-BE49-F238E27FC236}">
                      <a16:creationId xmlns:a16="http://schemas.microsoft.com/office/drawing/2014/main" id="{5367E04D-AAC4-456A-89F7-13094138C4C7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5" name="Elipse 624">
                  <a:extLst>
                    <a:ext uri="{FF2B5EF4-FFF2-40B4-BE49-F238E27FC236}">
                      <a16:creationId xmlns:a16="http://schemas.microsoft.com/office/drawing/2014/main" id="{9A7B465B-5729-470C-BE83-5A72E126496C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6" name="Elipse 625">
                  <a:extLst>
                    <a:ext uri="{FF2B5EF4-FFF2-40B4-BE49-F238E27FC236}">
                      <a16:creationId xmlns:a16="http://schemas.microsoft.com/office/drawing/2014/main" id="{4479CC64-691E-40D9-8FFD-C1A103E89B3D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7" name="Elipse 626">
                  <a:extLst>
                    <a:ext uri="{FF2B5EF4-FFF2-40B4-BE49-F238E27FC236}">
                      <a16:creationId xmlns:a16="http://schemas.microsoft.com/office/drawing/2014/main" id="{852BF400-BF44-4123-ABF8-54812BFAA3AA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8" name="Elipse 627">
                  <a:extLst>
                    <a:ext uri="{FF2B5EF4-FFF2-40B4-BE49-F238E27FC236}">
                      <a16:creationId xmlns:a16="http://schemas.microsoft.com/office/drawing/2014/main" id="{050299D0-F9F3-4801-ABA7-CF31412FB30A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2" name="Elipse 631">
                  <a:extLst>
                    <a:ext uri="{FF2B5EF4-FFF2-40B4-BE49-F238E27FC236}">
                      <a16:creationId xmlns:a16="http://schemas.microsoft.com/office/drawing/2014/main" id="{CB2A74C9-F89E-41F8-8066-C73DE3427C12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3" name="Elipse 632">
                  <a:extLst>
                    <a:ext uri="{FF2B5EF4-FFF2-40B4-BE49-F238E27FC236}">
                      <a16:creationId xmlns:a16="http://schemas.microsoft.com/office/drawing/2014/main" id="{C8577817-BFBC-44CF-8BED-882EA63F9FA9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4" name="Elipse 633">
                  <a:extLst>
                    <a:ext uri="{FF2B5EF4-FFF2-40B4-BE49-F238E27FC236}">
                      <a16:creationId xmlns:a16="http://schemas.microsoft.com/office/drawing/2014/main" id="{FB413883-2D64-419F-9DCD-FB9D3DDFE2CD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5" name="Elipse 634">
                  <a:extLst>
                    <a:ext uri="{FF2B5EF4-FFF2-40B4-BE49-F238E27FC236}">
                      <a16:creationId xmlns:a16="http://schemas.microsoft.com/office/drawing/2014/main" id="{80AD3F02-4288-4169-B2BD-3DB969BA9A6F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6" name="Elipse 635">
                  <a:extLst>
                    <a:ext uri="{FF2B5EF4-FFF2-40B4-BE49-F238E27FC236}">
                      <a16:creationId xmlns:a16="http://schemas.microsoft.com/office/drawing/2014/main" id="{8F63260E-47CE-4FE5-9F4D-055959B0C6E1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7" name="Elipse 636">
                  <a:extLst>
                    <a:ext uri="{FF2B5EF4-FFF2-40B4-BE49-F238E27FC236}">
                      <a16:creationId xmlns:a16="http://schemas.microsoft.com/office/drawing/2014/main" id="{03B1729A-5756-41AE-9C17-5CA0C22B21D9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8" name="Elipse 637">
                  <a:extLst>
                    <a:ext uri="{FF2B5EF4-FFF2-40B4-BE49-F238E27FC236}">
                      <a16:creationId xmlns:a16="http://schemas.microsoft.com/office/drawing/2014/main" id="{06FFE86B-457C-40DA-B996-8796738FA63E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39" name="Elipse 638">
                  <a:extLst>
                    <a:ext uri="{FF2B5EF4-FFF2-40B4-BE49-F238E27FC236}">
                      <a16:creationId xmlns:a16="http://schemas.microsoft.com/office/drawing/2014/main" id="{23B386D6-A173-4A83-ACEA-A491BDF9BB88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0" name="Elipse 639">
                  <a:extLst>
                    <a:ext uri="{FF2B5EF4-FFF2-40B4-BE49-F238E27FC236}">
                      <a16:creationId xmlns:a16="http://schemas.microsoft.com/office/drawing/2014/main" id="{009B3A75-8BE3-402B-8EF8-936B14403BC0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1" name="Elipse 640">
                  <a:extLst>
                    <a:ext uri="{FF2B5EF4-FFF2-40B4-BE49-F238E27FC236}">
                      <a16:creationId xmlns:a16="http://schemas.microsoft.com/office/drawing/2014/main" id="{1C1E471F-B3D9-4F4A-B5FE-FA8BBBF392CF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2" name="Elipse 641">
                  <a:extLst>
                    <a:ext uri="{FF2B5EF4-FFF2-40B4-BE49-F238E27FC236}">
                      <a16:creationId xmlns:a16="http://schemas.microsoft.com/office/drawing/2014/main" id="{8228B6E1-5E54-4781-A8D6-79E29C88D849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3" name="Elipse 642">
                  <a:extLst>
                    <a:ext uri="{FF2B5EF4-FFF2-40B4-BE49-F238E27FC236}">
                      <a16:creationId xmlns:a16="http://schemas.microsoft.com/office/drawing/2014/main" id="{463C2CC2-7048-4873-8F97-1E72A35A9A93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4" name="Elipse 643">
                  <a:extLst>
                    <a:ext uri="{FF2B5EF4-FFF2-40B4-BE49-F238E27FC236}">
                      <a16:creationId xmlns:a16="http://schemas.microsoft.com/office/drawing/2014/main" id="{92CB4D8B-6695-4949-9085-84E48555201C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5" name="Elipse 644">
                  <a:extLst>
                    <a:ext uri="{FF2B5EF4-FFF2-40B4-BE49-F238E27FC236}">
                      <a16:creationId xmlns:a16="http://schemas.microsoft.com/office/drawing/2014/main" id="{3DD95D6B-ED25-490C-8848-32392C82CC2A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6" name="Elipse 645">
                  <a:extLst>
                    <a:ext uri="{FF2B5EF4-FFF2-40B4-BE49-F238E27FC236}">
                      <a16:creationId xmlns:a16="http://schemas.microsoft.com/office/drawing/2014/main" id="{D58CF6F6-1E3C-4E2F-8656-722ADAA10404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7" name="Elipse 646">
                  <a:extLst>
                    <a:ext uri="{FF2B5EF4-FFF2-40B4-BE49-F238E27FC236}">
                      <a16:creationId xmlns:a16="http://schemas.microsoft.com/office/drawing/2014/main" id="{CB716A59-99CB-4EB7-86DB-E944AA85AD77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8" name="Elipse 647">
                  <a:extLst>
                    <a:ext uri="{FF2B5EF4-FFF2-40B4-BE49-F238E27FC236}">
                      <a16:creationId xmlns:a16="http://schemas.microsoft.com/office/drawing/2014/main" id="{50935B16-BD41-4277-A731-4236B0E68730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9" name="Elipse 648">
                  <a:extLst>
                    <a:ext uri="{FF2B5EF4-FFF2-40B4-BE49-F238E27FC236}">
                      <a16:creationId xmlns:a16="http://schemas.microsoft.com/office/drawing/2014/main" id="{2C809CD5-352C-4EBE-87CD-783FE59D71A8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0" name="Elipse 649">
                  <a:extLst>
                    <a:ext uri="{FF2B5EF4-FFF2-40B4-BE49-F238E27FC236}">
                      <a16:creationId xmlns:a16="http://schemas.microsoft.com/office/drawing/2014/main" id="{1D74FA8A-0C11-41DD-A6AC-0CF54B46F82F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1" name="Elipse 650">
                  <a:extLst>
                    <a:ext uri="{FF2B5EF4-FFF2-40B4-BE49-F238E27FC236}">
                      <a16:creationId xmlns:a16="http://schemas.microsoft.com/office/drawing/2014/main" id="{D5A7A716-7660-4A9C-89DF-166E4BE4E0C8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2" name="Elipse 651">
                  <a:extLst>
                    <a:ext uri="{FF2B5EF4-FFF2-40B4-BE49-F238E27FC236}">
                      <a16:creationId xmlns:a16="http://schemas.microsoft.com/office/drawing/2014/main" id="{D2B8DC6D-1D41-44A4-8FE8-B2B54A69D308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3" name="Elipse 652">
                  <a:extLst>
                    <a:ext uri="{FF2B5EF4-FFF2-40B4-BE49-F238E27FC236}">
                      <a16:creationId xmlns:a16="http://schemas.microsoft.com/office/drawing/2014/main" id="{5737E082-EB08-470B-815C-DF4C955DB801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4" name="Elipse 653">
                  <a:extLst>
                    <a:ext uri="{FF2B5EF4-FFF2-40B4-BE49-F238E27FC236}">
                      <a16:creationId xmlns:a16="http://schemas.microsoft.com/office/drawing/2014/main" id="{2D38196E-2108-40BA-842D-12531AC00830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655" name="Grupo 654">
                <a:extLst>
                  <a:ext uri="{FF2B5EF4-FFF2-40B4-BE49-F238E27FC236}">
                    <a16:creationId xmlns:a16="http://schemas.microsoft.com/office/drawing/2014/main" id="{7DD6DD4C-4269-43DD-8FFC-244A124DB8CC}"/>
                  </a:ext>
                </a:extLst>
              </p:cNvPr>
              <p:cNvGrpSpPr/>
              <p:nvPr/>
            </p:nvGrpSpPr>
            <p:grpSpPr>
              <a:xfrm>
                <a:off x="1419377" y="3624291"/>
                <a:ext cx="4879412" cy="140441"/>
                <a:chOff x="5791203" y="950689"/>
                <a:chExt cx="6505883" cy="187254"/>
              </a:xfrm>
              <a:solidFill>
                <a:srgbClr val="47B6B6"/>
              </a:solidFill>
            </p:grpSpPr>
            <p:sp>
              <p:nvSpPr>
                <p:cNvPr id="656" name="Elipse 655">
                  <a:extLst>
                    <a:ext uri="{FF2B5EF4-FFF2-40B4-BE49-F238E27FC236}">
                      <a16:creationId xmlns:a16="http://schemas.microsoft.com/office/drawing/2014/main" id="{AE17354E-5154-48BC-B996-9404EEC65E2F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7" name="Elipse 656">
                  <a:extLst>
                    <a:ext uri="{FF2B5EF4-FFF2-40B4-BE49-F238E27FC236}">
                      <a16:creationId xmlns:a16="http://schemas.microsoft.com/office/drawing/2014/main" id="{0B5E13DC-ECD0-49F7-92EA-13F028951837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8" name="Elipse 657">
                  <a:extLst>
                    <a:ext uri="{FF2B5EF4-FFF2-40B4-BE49-F238E27FC236}">
                      <a16:creationId xmlns:a16="http://schemas.microsoft.com/office/drawing/2014/main" id="{48DFC37C-05B9-4A76-9604-25D7ED4F3DA1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9" name="Elipse 658">
                  <a:extLst>
                    <a:ext uri="{FF2B5EF4-FFF2-40B4-BE49-F238E27FC236}">
                      <a16:creationId xmlns:a16="http://schemas.microsoft.com/office/drawing/2014/main" id="{66BA4EE5-B339-415F-8672-D3B54C6AD19C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0" name="Elipse 659">
                  <a:extLst>
                    <a:ext uri="{FF2B5EF4-FFF2-40B4-BE49-F238E27FC236}">
                      <a16:creationId xmlns:a16="http://schemas.microsoft.com/office/drawing/2014/main" id="{82CB11B7-23BE-4927-884E-E4DA9EFE5949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1" name="Elipse 660">
                  <a:extLst>
                    <a:ext uri="{FF2B5EF4-FFF2-40B4-BE49-F238E27FC236}">
                      <a16:creationId xmlns:a16="http://schemas.microsoft.com/office/drawing/2014/main" id="{D880DB98-C9E8-4D19-B61B-708F94346605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2" name="Elipse 661">
                  <a:extLst>
                    <a:ext uri="{FF2B5EF4-FFF2-40B4-BE49-F238E27FC236}">
                      <a16:creationId xmlns:a16="http://schemas.microsoft.com/office/drawing/2014/main" id="{A08CD7B1-2B1A-43C9-BCC8-380A94DDECCA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3" name="Elipse 662">
                  <a:extLst>
                    <a:ext uri="{FF2B5EF4-FFF2-40B4-BE49-F238E27FC236}">
                      <a16:creationId xmlns:a16="http://schemas.microsoft.com/office/drawing/2014/main" id="{4C9F50EF-FF5A-4413-857F-3FE617D93DC5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5" name="Elipse 664">
                  <a:extLst>
                    <a:ext uri="{FF2B5EF4-FFF2-40B4-BE49-F238E27FC236}">
                      <a16:creationId xmlns:a16="http://schemas.microsoft.com/office/drawing/2014/main" id="{9099F8BA-228E-40D5-9665-BCC6BC1523BF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6" name="Elipse 665">
                  <a:extLst>
                    <a:ext uri="{FF2B5EF4-FFF2-40B4-BE49-F238E27FC236}">
                      <a16:creationId xmlns:a16="http://schemas.microsoft.com/office/drawing/2014/main" id="{D55ABD2E-0213-4862-94D0-A40781D66943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7" name="Elipse 666">
                  <a:extLst>
                    <a:ext uri="{FF2B5EF4-FFF2-40B4-BE49-F238E27FC236}">
                      <a16:creationId xmlns:a16="http://schemas.microsoft.com/office/drawing/2014/main" id="{12D0F1A7-F528-4678-BDD3-F6D73892AFCE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8" name="Elipse 667">
                  <a:extLst>
                    <a:ext uri="{FF2B5EF4-FFF2-40B4-BE49-F238E27FC236}">
                      <a16:creationId xmlns:a16="http://schemas.microsoft.com/office/drawing/2014/main" id="{7001A310-0E94-40FF-A29E-5A98390A69C5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9" name="Elipse 668">
                  <a:extLst>
                    <a:ext uri="{FF2B5EF4-FFF2-40B4-BE49-F238E27FC236}">
                      <a16:creationId xmlns:a16="http://schemas.microsoft.com/office/drawing/2014/main" id="{A35F5E90-87BB-40A6-991B-37A6E3DD7B57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2" name="Elipse 671">
                  <a:extLst>
                    <a:ext uri="{FF2B5EF4-FFF2-40B4-BE49-F238E27FC236}">
                      <a16:creationId xmlns:a16="http://schemas.microsoft.com/office/drawing/2014/main" id="{50A2104F-D91D-4E66-A5F1-9103EBC904EE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4" name="Elipse 673">
                  <a:extLst>
                    <a:ext uri="{FF2B5EF4-FFF2-40B4-BE49-F238E27FC236}">
                      <a16:creationId xmlns:a16="http://schemas.microsoft.com/office/drawing/2014/main" id="{E016BDE2-0BA3-4230-AB55-7924FFCBFA59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5" name="Elipse 674">
                  <a:extLst>
                    <a:ext uri="{FF2B5EF4-FFF2-40B4-BE49-F238E27FC236}">
                      <a16:creationId xmlns:a16="http://schemas.microsoft.com/office/drawing/2014/main" id="{406D9EB4-CC22-4280-857B-17AF9FB79D91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6" name="Elipse 675">
                  <a:extLst>
                    <a:ext uri="{FF2B5EF4-FFF2-40B4-BE49-F238E27FC236}">
                      <a16:creationId xmlns:a16="http://schemas.microsoft.com/office/drawing/2014/main" id="{8598C0B2-9ACA-47AF-B7D8-A3D2F4731AAD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8" name="Elipse 677">
                  <a:extLst>
                    <a:ext uri="{FF2B5EF4-FFF2-40B4-BE49-F238E27FC236}">
                      <a16:creationId xmlns:a16="http://schemas.microsoft.com/office/drawing/2014/main" id="{7956EDDE-52C7-49E1-837C-D824B7647624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9" name="Elipse 678">
                  <a:extLst>
                    <a:ext uri="{FF2B5EF4-FFF2-40B4-BE49-F238E27FC236}">
                      <a16:creationId xmlns:a16="http://schemas.microsoft.com/office/drawing/2014/main" id="{5AB9ED74-DB38-47E9-BA8E-2090EA74DA79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0" name="Elipse 679">
                  <a:extLst>
                    <a:ext uri="{FF2B5EF4-FFF2-40B4-BE49-F238E27FC236}">
                      <a16:creationId xmlns:a16="http://schemas.microsoft.com/office/drawing/2014/main" id="{5D36DAA4-D25C-4273-83D9-751411328C27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1" name="Elipse 680">
                  <a:extLst>
                    <a:ext uri="{FF2B5EF4-FFF2-40B4-BE49-F238E27FC236}">
                      <a16:creationId xmlns:a16="http://schemas.microsoft.com/office/drawing/2014/main" id="{A652449A-0061-4FA0-A2C6-3AC3E62FC143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2" name="Elipse 681">
                  <a:extLst>
                    <a:ext uri="{FF2B5EF4-FFF2-40B4-BE49-F238E27FC236}">
                      <a16:creationId xmlns:a16="http://schemas.microsoft.com/office/drawing/2014/main" id="{06086887-934F-4089-8DDA-AEA40B58B088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3" name="Elipse 682">
                  <a:extLst>
                    <a:ext uri="{FF2B5EF4-FFF2-40B4-BE49-F238E27FC236}">
                      <a16:creationId xmlns:a16="http://schemas.microsoft.com/office/drawing/2014/main" id="{287F58E6-E0E1-4CAA-BD91-FE41380C1C52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4" name="Elipse 683">
                  <a:extLst>
                    <a:ext uri="{FF2B5EF4-FFF2-40B4-BE49-F238E27FC236}">
                      <a16:creationId xmlns:a16="http://schemas.microsoft.com/office/drawing/2014/main" id="{2FD0C350-3C18-45CE-A30E-1D2ED17130C9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5" name="Elipse 684">
                  <a:extLst>
                    <a:ext uri="{FF2B5EF4-FFF2-40B4-BE49-F238E27FC236}">
                      <a16:creationId xmlns:a16="http://schemas.microsoft.com/office/drawing/2014/main" id="{9CE46228-75C8-41CB-B39A-879CDFB3DA80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6" name="Elipse 685">
                  <a:extLst>
                    <a:ext uri="{FF2B5EF4-FFF2-40B4-BE49-F238E27FC236}">
                      <a16:creationId xmlns:a16="http://schemas.microsoft.com/office/drawing/2014/main" id="{4DD8BB42-93FA-47BC-985B-7D62C1987A75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7" name="Elipse 686">
                  <a:extLst>
                    <a:ext uri="{FF2B5EF4-FFF2-40B4-BE49-F238E27FC236}">
                      <a16:creationId xmlns:a16="http://schemas.microsoft.com/office/drawing/2014/main" id="{55666DEA-9A90-4AE2-A0F2-923AB73C50AC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8" name="Elipse 687">
                  <a:extLst>
                    <a:ext uri="{FF2B5EF4-FFF2-40B4-BE49-F238E27FC236}">
                      <a16:creationId xmlns:a16="http://schemas.microsoft.com/office/drawing/2014/main" id="{3E125FC3-D0C8-4D81-9F4A-20C2BD50EE8C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9" name="Elipse 688">
                  <a:extLst>
                    <a:ext uri="{FF2B5EF4-FFF2-40B4-BE49-F238E27FC236}">
                      <a16:creationId xmlns:a16="http://schemas.microsoft.com/office/drawing/2014/main" id="{ADFC3FC7-B83F-4CC7-95B9-F8DA23210B42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0" name="Elipse 689">
                  <a:extLst>
                    <a:ext uri="{FF2B5EF4-FFF2-40B4-BE49-F238E27FC236}">
                      <a16:creationId xmlns:a16="http://schemas.microsoft.com/office/drawing/2014/main" id="{A49B0786-2889-4E13-B567-7C590F8AA5AD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pic>
          <p:nvPicPr>
            <p:cNvPr id="797" name="Picture 3">
              <a:extLst>
                <a:ext uri="{FF2B5EF4-FFF2-40B4-BE49-F238E27FC236}">
                  <a16:creationId xmlns:a16="http://schemas.microsoft.com/office/drawing/2014/main" id="{B5435525-C30B-4F57-B4D9-05BBA6347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82" y="2574167"/>
              <a:ext cx="574434" cy="607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9" name="Grupo 798">
            <a:extLst>
              <a:ext uri="{FF2B5EF4-FFF2-40B4-BE49-F238E27FC236}">
                <a16:creationId xmlns:a16="http://schemas.microsoft.com/office/drawing/2014/main" id="{32B7FB91-CE82-44D2-B900-BF0206D45B50}"/>
              </a:ext>
            </a:extLst>
          </p:cNvPr>
          <p:cNvGrpSpPr/>
          <p:nvPr/>
        </p:nvGrpSpPr>
        <p:grpSpPr>
          <a:xfrm>
            <a:off x="4388895" y="2566111"/>
            <a:ext cx="4308498" cy="607677"/>
            <a:chOff x="529417" y="1683318"/>
            <a:chExt cx="5783707" cy="956920"/>
          </a:xfrm>
        </p:grpSpPr>
        <p:pic>
          <p:nvPicPr>
            <p:cNvPr id="800" name="Imagen 799">
              <a:extLst>
                <a:ext uri="{FF2B5EF4-FFF2-40B4-BE49-F238E27FC236}">
                  <a16:creationId xmlns:a16="http://schemas.microsoft.com/office/drawing/2014/main" id="{FB7349BD-F593-4749-B18B-A66F6EDAB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277" r="11207"/>
            <a:stretch/>
          </p:blipFill>
          <p:spPr>
            <a:xfrm>
              <a:off x="529417" y="1683318"/>
              <a:ext cx="703493" cy="956920"/>
            </a:xfrm>
            <a:prstGeom prst="rect">
              <a:avLst/>
            </a:prstGeom>
          </p:spPr>
        </p:pic>
        <p:grpSp>
          <p:nvGrpSpPr>
            <p:cNvPr id="801" name="Grupo 800">
              <a:extLst>
                <a:ext uri="{FF2B5EF4-FFF2-40B4-BE49-F238E27FC236}">
                  <a16:creationId xmlns:a16="http://schemas.microsoft.com/office/drawing/2014/main" id="{0ED83D26-FC95-4B25-8C44-F478A4246E1E}"/>
                </a:ext>
              </a:extLst>
            </p:cNvPr>
            <p:cNvGrpSpPr/>
            <p:nvPr/>
          </p:nvGrpSpPr>
          <p:grpSpPr>
            <a:xfrm>
              <a:off x="1428391" y="2162783"/>
              <a:ext cx="4879412" cy="140441"/>
              <a:chOff x="5791203" y="950689"/>
              <a:chExt cx="6505883" cy="187254"/>
            </a:xfrm>
            <a:solidFill>
              <a:srgbClr val="48A950"/>
            </a:solidFill>
          </p:grpSpPr>
          <p:sp>
            <p:nvSpPr>
              <p:cNvPr id="952" name="Elipse 951">
                <a:extLst>
                  <a:ext uri="{FF2B5EF4-FFF2-40B4-BE49-F238E27FC236}">
                    <a16:creationId xmlns:a16="http://schemas.microsoft.com/office/drawing/2014/main" id="{4F0D4149-7011-433E-BB0F-2FC2D2DB1E87}"/>
                  </a:ext>
                </a:extLst>
              </p:cNvPr>
              <p:cNvSpPr/>
              <p:nvPr/>
            </p:nvSpPr>
            <p:spPr>
              <a:xfrm>
                <a:off x="579120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3" name="Elipse 952">
                <a:extLst>
                  <a:ext uri="{FF2B5EF4-FFF2-40B4-BE49-F238E27FC236}">
                    <a16:creationId xmlns:a16="http://schemas.microsoft.com/office/drawing/2014/main" id="{4EBDE23E-A92B-4754-A836-8BFECD1F8DB3}"/>
                  </a:ext>
                </a:extLst>
              </p:cNvPr>
              <p:cNvSpPr/>
              <p:nvPr/>
            </p:nvSpPr>
            <p:spPr>
              <a:xfrm>
                <a:off x="645407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4" name="Elipse 953">
                <a:extLst>
                  <a:ext uri="{FF2B5EF4-FFF2-40B4-BE49-F238E27FC236}">
                    <a16:creationId xmlns:a16="http://schemas.microsoft.com/office/drawing/2014/main" id="{B5928883-7BBB-41E9-A36D-1618F60826DF}"/>
                  </a:ext>
                </a:extLst>
              </p:cNvPr>
              <p:cNvSpPr/>
              <p:nvPr/>
            </p:nvSpPr>
            <p:spPr>
              <a:xfrm>
                <a:off x="711695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5" name="Elipse 954">
                <a:extLst>
                  <a:ext uri="{FF2B5EF4-FFF2-40B4-BE49-F238E27FC236}">
                    <a16:creationId xmlns:a16="http://schemas.microsoft.com/office/drawing/2014/main" id="{7CDB4519-8AE5-4FD6-8B1A-63591053A062}"/>
                  </a:ext>
                </a:extLst>
              </p:cNvPr>
              <p:cNvSpPr/>
              <p:nvPr/>
            </p:nvSpPr>
            <p:spPr>
              <a:xfrm>
                <a:off x="7779831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6" name="Elipse 955">
                <a:extLst>
                  <a:ext uri="{FF2B5EF4-FFF2-40B4-BE49-F238E27FC236}">
                    <a16:creationId xmlns:a16="http://schemas.microsoft.com/office/drawing/2014/main" id="{BE641718-E7D3-44ED-A590-27D26E740EFD}"/>
                  </a:ext>
                </a:extLst>
              </p:cNvPr>
              <p:cNvSpPr/>
              <p:nvPr/>
            </p:nvSpPr>
            <p:spPr>
              <a:xfrm>
                <a:off x="8442707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7" name="Elipse 956">
                <a:extLst>
                  <a:ext uri="{FF2B5EF4-FFF2-40B4-BE49-F238E27FC236}">
                    <a16:creationId xmlns:a16="http://schemas.microsoft.com/office/drawing/2014/main" id="{44EB4C81-00D8-48D6-B12F-A683B36943D3}"/>
                  </a:ext>
                </a:extLst>
              </p:cNvPr>
              <p:cNvSpPr/>
              <p:nvPr/>
            </p:nvSpPr>
            <p:spPr>
              <a:xfrm>
                <a:off x="910558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8" name="Elipse 957">
                <a:extLst>
                  <a:ext uri="{FF2B5EF4-FFF2-40B4-BE49-F238E27FC236}">
                    <a16:creationId xmlns:a16="http://schemas.microsoft.com/office/drawing/2014/main" id="{C55F3AAF-5B7C-4A6A-B676-BA2093241A41}"/>
                  </a:ext>
                </a:extLst>
              </p:cNvPr>
              <p:cNvSpPr/>
              <p:nvPr/>
            </p:nvSpPr>
            <p:spPr>
              <a:xfrm>
                <a:off x="976845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9" name="Elipse 958">
                <a:extLst>
                  <a:ext uri="{FF2B5EF4-FFF2-40B4-BE49-F238E27FC236}">
                    <a16:creationId xmlns:a16="http://schemas.microsoft.com/office/drawing/2014/main" id="{E2537139-8799-46AD-88B0-8F330CD70848}"/>
                  </a:ext>
                </a:extLst>
              </p:cNvPr>
              <p:cNvSpPr/>
              <p:nvPr/>
            </p:nvSpPr>
            <p:spPr>
              <a:xfrm>
                <a:off x="10403772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0" name="Elipse 959">
                <a:extLst>
                  <a:ext uri="{FF2B5EF4-FFF2-40B4-BE49-F238E27FC236}">
                    <a16:creationId xmlns:a16="http://schemas.microsoft.com/office/drawing/2014/main" id="{E4025DC7-30AD-48F6-841D-1BD942982A0E}"/>
                  </a:ext>
                </a:extLst>
              </p:cNvPr>
              <p:cNvSpPr/>
              <p:nvPr/>
            </p:nvSpPr>
            <p:spPr>
              <a:xfrm>
                <a:off x="1103908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1" name="Elipse 960">
                <a:extLst>
                  <a:ext uri="{FF2B5EF4-FFF2-40B4-BE49-F238E27FC236}">
                    <a16:creationId xmlns:a16="http://schemas.microsoft.com/office/drawing/2014/main" id="{486C1E06-FF0D-4EA1-B490-4B1A1058C635}"/>
                  </a:ext>
                </a:extLst>
              </p:cNvPr>
              <p:cNvSpPr/>
              <p:nvPr/>
            </p:nvSpPr>
            <p:spPr>
              <a:xfrm>
                <a:off x="11674398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2" name="Elipse 961">
                <a:extLst>
                  <a:ext uri="{FF2B5EF4-FFF2-40B4-BE49-F238E27FC236}">
                    <a16:creationId xmlns:a16="http://schemas.microsoft.com/office/drawing/2014/main" id="{50D48860-82C9-48CB-A96E-2BDF8B1D3F7A}"/>
                  </a:ext>
                </a:extLst>
              </p:cNvPr>
              <p:cNvSpPr/>
              <p:nvPr/>
            </p:nvSpPr>
            <p:spPr>
              <a:xfrm>
                <a:off x="60016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3" name="Elipse 962">
                <a:extLst>
                  <a:ext uri="{FF2B5EF4-FFF2-40B4-BE49-F238E27FC236}">
                    <a16:creationId xmlns:a16="http://schemas.microsoft.com/office/drawing/2014/main" id="{11768BBB-FE38-4FBD-A44B-C70F99EB2B05}"/>
                  </a:ext>
                </a:extLst>
              </p:cNvPr>
              <p:cNvSpPr/>
              <p:nvPr/>
            </p:nvSpPr>
            <p:spPr>
              <a:xfrm>
                <a:off x="667904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4" name="Elipse 963">
                <a:extLst>
                  <a:ext uri="{FF2B5EF4-FFF2-40B4-BE49-F238E27FC236}">
                    <a16:creationId xmlns:a16="http://schemas.microsoft.com/office/drawing/2014/main" id="{3CCC0EAB-2DB6-4014-AB88-741CF455556F}"/>
                  </a:ext>
                </a:extLst>
              </p:cNvPr>
              <p:cNvSpPr/>
              <p:nvPr/>
            </p:nvSpPr>
            <p:spPr>
              <a:xfrm>
                <a:off x="734192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5" name="Elipse 964">
                <a:extLst>
                  <a:ext uri="{FF2B5EF4-FFF2-40B4-BE49-F238E27FC236}">
                    <a16:creationId xmlns:a16="http://schemas.microsoft.com/office/drawing/2014/main" id="{633C33B1-85BA-45CC-A32B-0468B4549A6E}"/>
                  </a:ext>
                </a:extLst>
              </p:cNvPr>
              <p:cNvSpPr/>
              <p:nvPr/>
            </p:nvSpPr>
            <p:spPr>
              <a:xfrm>
                <a:off x="800480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6" name="Elipse 965">
                <a:extLst>
                  <a:ext uri="{FF2B5EF4-FFF2-40B4-BE49-F238E27FC236}">
                    <a16:creationId xmlns:a16="http://schemas.microsoft.com/office/drawing/2014/main" id="{43B78FD3-D3CC-4A77-BF2C-F12D65CDF8C3}"/>
                  </a:ext>
                </a:extLst>
              </p:cNvPr>
              <p:cNvSpPr/>
              <p:nvPr/>
            </p:nvSpPr>
            <p:spPr>
              <a:xfrm>
                <a:off x="866767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7" name="Elipse 966">
                <a:extLst>
                  <a:ext uri="{FF2B5EF4-FFF2-40B4-BE49-F238E27FC236}">
                    <a16:creationId xmlns:a16="http://schemas.microsoft.com/office/drawing/2014/main" id="{CC36807A-D441-49BB-AB47-67B2012CFB59}"/>
                  </a:ext>
                </a:extLst>
              </p:cNvPr>
              <p:cNvSpPr/>
              <p:nvPr/>
            </p:nvSpPr>
            <p:spPr>
              <a:xfrm>
                <a:off x="933055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8" name="Elipse 967">
                <a:extLst>
                  <a:ext uri="{FF2B5EF4-FFF2-40B4-BE49-F238E27FC236}">
                    <a16:creationId xmlns:a16="http://schemas.microsoft.com/office/drawing/2014/main" id="{6DEB406B-2E0F-4859-8454-F7033A0AF2C5}"/>
                  </a:ext>
                </a:extLst>
              </p:cNvPr>
              <p:cNvSpPr/>
              <p:nvPr/>
            </p:nvSpPr>
            <p:spPr>
              <a:xfrm>
                <a:off x="997891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9" name="Elipse 968">
                <a:extLst>
                  <a:ext uri="{FF2B5EF4-FFF2-40B4-BE49-F238E27FC236}">
                    <a16:creationId xmlns:a16="http://schemas.microsoft.com/office/drawing/2014/main" id="{920B532A-2877-4D86-99DC-C89A16971084}"/>
                  </a:ext>
                </a:extLst>
              </p:cNvPr>
              <p:cNvSpPr/>
              <p:nvPr/>
            </p:nvSpPr>
            <p:spPr>
              <a:xfrm>
                <a:off x="10628742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0" name="Elipse 969">
                <a:extLst>
                  <a:ext uri="{FF2B5EF4-FFF2-40B4-BE49-F238E27FC236}">
                    <a16:creationId xmlns:a16="http://schemas.microsoft.com/office/drawing/2014/main" id="{2BED7D42-9786-47A4-8F65-8DF6FF5E7919}"/>
                  </a:ext>
                </a:extLst>
              </p:cNvPr>
              <p:cNvSpPr/>
              <p:nvPr/>
            </p:nvSpPr>
            <p:spPr>
              <a:xfrm>
                <a:off x="1126405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1" name="Elipse 970">
                <a:extLst>
                  <a:ext uri="{FF2B5EF4-FFF2-40B4-BE49-F238E27FC236}">
                    <a16:creationId xmlns:a16="http://schemas.microsoft.com/office/drawing/2014/main" id="{E77C637D-E099-4B36-82AA-09141C65270C}"/>
                  </a:ext>
                </a:extLst>
              </p:cNvPr>
              <p:cNvSpPr/>
              <p:nvPr/>
            </p:nvSpPr>
            <p:spPr>
              <a:xfrm>
                <a:off x="11899368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2" name="Elipse 971">
                <a:extLst>
                  <a:ext uri="{FF2B5EF4-FFF2-40B4-BE49-F238E27FC236}">
                    <a16:creationId xmlns:a16="http://schemas.microsoft.com/office/drawing/2014/main" id="{2557C5CF-BDDA-4E5A-BCEF-F443892334C2}"/>
                  </a:ext>
                </a:extLst>
              </p:cNvPr>
              <p:cNvSpPr/>
              <p:nvPr/>
            </p:nvSpPr>
            <p:spPr>
              <a:xfrm>
                <a:off x="623389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3" name="Elipse 972">
                <a:extLst>
                  <a:ext uri="{FF2B5EF4-FFF2-40B4-BE49-F238E27FC236}">
                    <a16:creationId xmlns:a16="http://schemas.microsoft.com/office/drawing/2014/main" id="{2A413EDB-67DE-4F3A-B0AB-ED6352E64DC1}"/>
                  </a:ext>
                </a:extLst>
              </p:cNvPr>
              <p:cNvSpPr/>
              <p:nvPr/>
            </p:nvSpPr>
            <p:spPr>
              <a:xfrm>
                <a:off x="689676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4" name="Elipse 973">
                <a:extLst>
                  <a:ext uri="{FF2B5EF4-FFF2-40B4-BE49-F238E27FC236}">
                    <a16:creationId xmlns:a16="http://schemas.microsoft.com/office/drawing/2014/main" id="{FF7A6678-DAFD-4768-A310-8DCC45DA44B6}"/>
                  </a:ext>
                </a:extLst>
              </p:cNvPr>
              <p:cNvSpPr/>
              <p:nvPr/>
            </p:nvSpPr>
            <p:spPr>
              <a:xfrm>
                <a:off x="755964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5" name="Elipse 974">
                <a:extLst>
                  <a:ext uri="{FF2B5EF4-FFF2-40B4-BE49-F238E27FC236}">
                    <a16:creationId xmlns:a16="http://schemas.microsoft.com/office/drawing/2014/main" id="{197AF6B6-8196-437D-A183-B2B0B46784F7}"/>
                  </a:ext>
                </a:extLst>
              </p:cNvPr>
              <p:cNvSpPr/>
              <p:nvPr/>
            </p:nvSpPr>
            <p:spPr>
              <a:xfrm>
                <a:off x="822251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6" name="Elipse 975">
                <a:extLst>
                  <a:ext uri="{FF2B5EF4-FFF2-40B4-BE49-F238E27FC236}">
                    <a16:creationId xmlns:a16="http://schemas.microsoft.com/office/drawing/2014/main" id="{AC6DA050-329D-4321-B6D7-776316662761}"/>
                  </a:ext>
                </a:extLst>
              </p:cNvPr>
              <p:cNvSpPr/>
              <p:nvPr/>
            </p:nvSpPr>
            <p:spPr>
              <a:xfrm>
                <a:off x="889990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7" name="Elipse 976">
                <a:extLst>
                  <a:ext uri="{FF2B5EF4-FFF2-40B4-BE49-F238E27FC236}">
                    <a16:creationId xmlns:a16="http://schemas.microsoft.com/office/drawing/2014/main" id="{467AA45E-7E63-4925-93E6-633EC414AB41}"/>
                  </a:ext>
                </a:extLst>
              </p:cNvPr>
              <p:cNvSpPr/>
              <p:nvPr/>
            </p:nvSpPr>
            <p:spPr>
              <a:xfrm>
                <a:off x="954827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8" name="Elipse 977">
                <a:extLst>
                  <a:ext uri="{FF2B5EF4-FFF2-40B4-BE49-F238E27FC236}">
                    <a16:creationId xmlns:a16="http://schemas.microsoft.com/office/drawing/2014/main" id="{3ABD26E1-F7C4-4658-BA4A-82D2B79809AC}"/>
                  </a:ext>
                </a:extLst>
              </p:cNvPr>
              <p:cNvSpPr/>
              <p:nvPr/>
            </p:nvSpPr>
            <p:spPr>
              <a:xfrm>
                <a:off x="1019663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9" name="Elipse 978">
                <a:extLst>
                  <a:ext uri="{FF2B5EF4-FFF2-40B4-BE49-F238E27FC236}">
                    <a16:creationId xmlns:a16="http://schemas.microsoft.com/office/drawing/2014/main" id="{EB53F04F-6121-4ADD-99F9-0740F12C2738}"/>
                  </a:ext>
                </a:extLst>
              </p:cNvPr>
              <p:cNvSpPr/>
              <p:nvPr/>
            </p:nvSpPr>
            <p:spPr>
              <a:xfrm>
                <a:off x="10846460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0" name="Elipse 979">
                <a:extLst>
                  <a:ext uri="{FF2B5EF4-FFF2-40B4-BE49-F238E27FC236}">
                    <a16:creationId xmlns:a16="http://schemas.microsoft.com/office/drawing/2014/main" id="{6F55DA14-804B-4B41-B860-40B4507D4DFE}"/>
                  </a:ext>
                </a:extLst>
              </p:cNvPr>
              <p:cNvSpPr/>
              <p:nvPr/>
            </p:nvSpPr>
            <p:spPr>
              <a:xfrm>
                <a:off x="114672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1" name="Elipse 980">
                <a:extLst>
                  <a:ext uri="{FF2B5EF4-FFF2-40B4-BE49-F238E27FC236}">
                    <a16:creationId xmlns:a16="http://schemas.microsoft.com/office/drawing/2014/main" id="{5961FA31-BB48-4C34-84CC-6846CA5A223E}"/>
                  </a:ext>
                </a:extLst>
              </p:cNvPr>
              <p:cNvSpPr/>
              <p:nvPr/>
            </p:nvSpPr>
            <p:spPr>
              <a:xfrm>
                <a:off x="12117086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2" name="Grupo 801">
              <a:extLst>
                <a:ext uri="{FF2B5EF4-FFF2-40B4-BE49-F238E27FC236}">
                  <a16:creationId xmlns:a16="http://schemas.microsoft.com/office/drawing/2014/main" id="{1F9837D9-526F-4188-BF62-D8A78A0753F6}"/>
                </a:ext>
              </a:extLst>
            </p:cNvPr>
            <p:cNvGrpSpPr/>
            <p:nvPr/>
          </p:nvGrpSpPr>
          <p:grpSpPr>
            <a:xfrm>
              <a:off x="1424290" y="2317899"/>
              <a:ext cx="4879412" cy="140441"/>
              <a:chOff x="5791203" y="950689"/>
              <a:chExt cx="6505883" cy="187254"/>
            </a:xfrm>
            <a:solidFill>
              <a:srgbClr val="48A950"/>
            </a:solidFill>
          </p:grpSpPr>
          <p:sp>
            <p:nvSpPr>
              <p:cNvPr id="922" name="Elipse 921">
                <a:extLst>
                  <a:ext uri="{FF2B5EF4-FFF2-40B4-BE49-F238E27FC236}">
                    <a16:creationId xmlns:a16="http://schemas.microsoft.com/office/drawing/2014/main" id="{507C2776-B3B8-4571-B63E-86253D2E06AE}"/>
                  </a:ext>
                </a:extLst>
              </p:cNvPr>
              <p:cNvSpPr/>
              <p:nvPr/>
            </p:nvSpPr>
            <p:spPr>
              <a:xfrm>
                <a:off x="579120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3" name="Elipse 922">
                <a:extLst>
                  <a:ext uri="{FF2B5EF4-FFF2-40B4-BE49-F238E27FC236}">
                    <a16:creationId xmlns:a16="http://schemas.microsoft.com/office/drawing/2014/main" id="{745326E1-54C8-4E5B-9495-60E77418D8DA}"/>
                  </a:ext>
                </a:extLst>
              </p:cNvPr>
              <p:cNvSpPr/>
              <p:nvPr/>
            </p:nvSpPr>
            <p:spPr>
              <a:xfrm>
                <a:off x="645407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4" name="Elipse 923">
                <a:extLst>
                  <a:ext uri="{FF2B5EF4-FFF2-40B4-BE49-F238E27FC236}">
                    <a16:creationId xmlns:a16="http://schemas.microsoft.com/office/drawing/2014/main" id="{32153B77-6EE5-4E51-BA2E-67FAE23CDE0E}"/>
                  </a:ext>
                </a:extLst>
              </p:cNvPr>
              <p:cNvSpPr/>
              <p:nvPr/>
            </p:nvSpPr>
            <p:spPr>
              <a:xfrm>
                <a:off x="711695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5" name="Elipse 924">
                <a:extLst>
                  <a:ext uri="{FF2B5EF4-FFF2-40B4-BE49-F238E27FC236}">
                    <a16:creationId xmlns:a16="http://schemas.microsoft.com/office/drawing/2014/main" id="{CBF25A11-20F8-4859-BEA1-13D7FF5CBAC5}"/>
                  </a:ext>
                </a:extLst>
              </p:cNvPr>
              <p:cNvSpPr/>
              <p:nvPr/>
            </p:nvSpPr>
            <p:spPr>
              <a:xfrm>
                <a:off x="7779831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6" name="Elipse 925">
                <a:extLst>
                  <a:ext uri="{FF2B5EF4-FFF2-40B4-BE49-F238E27FC236}">
                    <a16:creationId xmlns:a16="http://schemas.microsoft.com/office/drawing/2014/main" id="{9B504D50-217A-4BA9-94C6-751717E816DD}"/>
                  </a:ext>
                </a:extLst>
              </p:cNvPr>
              <p:cNvSpPr/>
              <p:nvPr/>
            </p:nvSpPr>
            <p:spPr>
              <a:xfrm>
                <a:off x="8442707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7" name="Elipse 926">
                <a:extLst>
                  <a:ext uri="{FF2B5EF4-FFF2-40B4-BE49-F238E27FC236}">
                    <a16:creationId xmlns:a16="http://schemas.microsoft.com/office/drawing/2014/main" id="{342ACB0B-A135-4037-9980-8363CDD299DF}"/>
                  </a:ext>
                </a:extLst>
              </p:cNvPr>
              <p:cNvSpPr/>
              <p:nvPr/>
            </p:nvSpPr>
            <p:spPr>
              <a:xfrm>
                <a:off x="910558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8" name="Elipse 927">
                <a:extLst>
                  <a:ext uri="{FF2B5EF4-FFF2-40B4-BE49-F238E27FC236}">
                    <a16:creationId xmlns:a16="http://schemas.microsoft.com/office/drawing/2014/main" id="{4505868C-A639-4496-8724-B691C4D798FD}"/>
                  </a:ext>
                </a:extLst>
              </p:cNvPr>
              <p:cNvSpPr/>
              <p:nvPr/>
            </p:nvSpPr>
            <p:spPr>
              <a:xfrm>
                <a:off x="976845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9" name="Elipse 928">
                <a:extLst>
                  <a:ext uri="{FF2B5EF4-FFF2-40B4-BE49-F238E27FC236}">
                    <a16:creationId xmlns:a16="http://schemas.microsoft.com/office/drawing/2014/main" id="{377D31FF-3B95-453B-91AE-B9B960E0E469}"/>
                  </a:ext>
                </a:extLst>
              </p:cNvPr>
              <p:cNvSpPr/>
              <p:nvPr/>
            </p:nvSpPr>
            <p:spPr>
              <a:xfrm>
                <a:off x="10403772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0" name="Elipse 929">
                <a:extLst>
                  <a:ext uri="{FF2B5EF4-FFF2-40B4-BE49-F238E27FC236}">
                    <a16:creationId xmlns:a16="http://schemas.microsoft.com/office/drawing/2014/main" id="{8BA07B05-D2A9-4B1A-AA29-C52399D6051A}"/>
                  </a:ext>
                </a:extLst>
              </p:cNvPr>
              <p:cNvSpPr/>
              <p:nvPr/>
            </p:nvSpPr>
            <p:spPr>
              <a:xfrm>
                <a:off x="1103908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1" name="Elipse 930">
                <a:extLst>
                  <a:ext uri="{FF2B5EF4-FFF2-40B4-BE49-F238E27FC236}">
                    <a16:creationId xmlns:a16="http://schemas.microsoft.com/office/drawing/2014/main" id="{691C9408-7E7F-48F6-930A-72705E919E9A}"/>
                  </a:ext>
                </a:extLst>
              </p:cNvPr>
              <p:cNvSpPr/>
              <p:nvPr/>
            </p:nvSpPr>
            <p:spPr>
              <a:xfrm>
                <a:off x="11674398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2" name="Elipse 931">
                <a:extLst>
                  <a:ext uri="{FF2B5EF4-FFF2-40B4-BE49-F238E27FC236}">
                    <a16:creationId xmlns:a16="http://schemas.microsoft.com/office/drawing/2014/main" id="{1EAD8CA9-7319-48F2-BD8E-08F3F0D7B729}"/>
                  </a:ext>
                </a:extLst>
              </p:cNvPr>
              <p:cNvSpPr/>
              <p:nvPr/>
            </p:nvSpPr>
            <p:spPr>
              <a:xfrm>
                <a:off x="60016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3" name="Elipse 932">
                <a:extLst>
                  <a:ext uri="{FF2B5EF4-FFF2-40B4-BE49-F238E27FC236}">
                    <a16:creationId xmlns:a16="http://schemas.microsoft.com/office/drawing/2014/main" id="{1FCBE14A-F99D-44BE-96D3-72FC44C2682C}"/>
                  </a:ext>
                </a:extLst>
              </p:cNvPr>
              <p:cNvSpPr/>
              <p:nvPr/>
            </p:nvSpPr>
            <p:spPr>
              <a:xfrm>
                <a:off x="667904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4" name="Elipse 933">
                <a:extLst>
                  <a:ext uri="{FF2B5EF4-FFF2-40B4-BE49-F238E27FC236}">
                    <a16:creationId xmlns:a16="http://schemas.microsoft.com/office/drawing/2014/main" id="{2C192EA4-0525-4381-B6F6-0C9790CD148E}"/>
                  </a:ext>
                </a:extLst>
              </p:cNvPr>
              <p:cNvSpPr/>
              <p:nvPr/>
            </p:nvSpPr>
            <p:spPr>
              <a:xfrm>
                <a:off x="734192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5" name="Elipse 934">
                <a:extLst>
                  <a:ext uri="{FF2B5EF4-FFF2-40B4-BE49-F238E27FC236}">
                    <a16:creationId xmlns:a16="http://schemas.microsoft.com/office/drawing/2014/main" id="{CACFBF30-B9A7-4905-AF71-5901EB1E9643}"/>
                  </a:ext>
                </a:extLst>
              </p:cNvPr>
              <p:cNvSpPr/>
              <p:nvPr/>
            </p:nvSpPr>
            <p:spPr>
              <a:xfrm>
                <a:off x="800480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6" name="Elipse 935">
                <a:extLst>
                  <a:ext uri="{FF2B5EF4-FFF2-40B4-BE49-F238E27FC236}">
                    <a16:creationId xmlns:a16="http://schemas.microsoft.com/office/drawing/2014/main" id="{D923C692-4C90-4F55-B4FC-6FDF72EC26A1}"/>
                  </a:ext>
                </a:extLst>
              </p:cNvPr>
              <p:cNvSpPr/>
              <p:nvPr/>
            </p:nvSpPr>
            <p:spPr>
              <a:xfrm>
                <a:off x="866767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7" name="Elipse 936">
                <a:extLst>
                  <a:ext uri="{FF2B5EF4-FFF2-40B4-BE49-F238E27FC236}">
                    <a16:creationId xmlns:a16="http://schemas.microsoft.com/office/drawing/2014/main" id="{5AC6DE07-672E-47D9-9EAC-2ABA7DE9002E}"/>
                  </a:ext>
                </a:extLst>
              </p:cNvPr>
              <p:cNvSpPr/>
              <p:nvPr/>
            </p:nvSpPr>
            <p:spPr>
              <a:xfrm>
                <a:off x="933055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8" name="Elipse 937">
                <a:extLst>
                  <a:ext uri="{FF2B5EF4-FFF2-40B4-BE49-F238E27FC236}">
                    <a16:creationId xmlns:a16="http://schemas.microsoft.com/office/drawing/2014/main" id="{8DB505F5-6BFB-4104-9D72-55075698FED2}"/>
                  </a:ext>
                </a:extLst>
              </p:cNvPr>
              <p:cNvSpPr/>
              <p:nvPr/>
            </p:nvSpPr>
            <p:spPr>
              <a:xfrm>
                <a:off x="997891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9" name="Elipse 938">
                <a:extLst>
                  <a:ext uri="{FF2B5EF4-FFF2-40B4-BE49-F238E27FC236}">
                    <a16:creationId xmlns:a16="http://schemas.microsoft.com/office/drawing/2014/main" id="{200F37B5-B67D-4362-AAC2-A8D23FD76A8B}"/>
                  </a:ext>
                </a:extLst>
              </p:cNvPr>
              <p:cNvSpPr/>
              <p:nvPr/>
            </p:nvSpPr>
            <p:spPr>
              <a:xfrm>
                <a:off x="10628742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0" name="Elipse 939">
                <a:extLst>
                  <a:ext uri="{FF2B5EF4-FFF2-40B4-BE49-F238E27FC236}">
                    <a16:creationId xmlns:a16="http://schemas.microsoft.com/office/drawing/2014/main" id="{D4551631-4B12-4E53-AE25-4F0F58323D99}"/>
                  </a:ext>
                </a:extLst>
              </p:cNvPr>
              <p:cNvSpPr/>
              <p:nvPr/>
            </p:nvSpPr>
            <p:spPr>
              <a:xfrm>
                <a:off x="1126405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1" name="Elipse 940">
                <a:extLst>
                  <a:ext uri="{FF2B5EF4-FFF2-40B4-BE49-F238E27FC236}">
                    <a16:creationId xmlns:a16="http://schemas.microsoft.com/office/drawing/2014/main" id="{7C83373D-6D99-4CAC-83DF-06E9F08E2D84}"/>
                  </a:ext>
                </a:extLst>
              </p:cNvPr>
              <p:cNvSpPr/>
              <p:nvPr/>
            </p:nvSpPr>
            <p:spPr>
              <a:xfrm>
                <a:off x="11899368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2" name="Elipse 941">
                <a:extLst>
                  <a:ext uri="{FF2B5EF4-FFF2-40B4-BE49-F238E27FC236}">
                    <a16:creationId xmlns:a16="http://schemas.microsoft.com/office/drawing/2014/main" id="{2FD79ABF-EF05-4A45-A7F9-FAA4F705584F}"/>
                  </a:ext>
                </a:extLst>
              </p:cNvPr>
              <p:cNvSpPr/>
              <p:nvPr/>
            </p:nvSpPr>
            <p:spPr>
              <a:xfrm>
                <a:off x="623389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3" name="Elipse 942">
                <a:extLst>
                  <a:ext uri="{FF2B5EF4-FFF2-40B4-BE49-F238E27FC236}">
                    <a16:creationId xmlns:a16="http://schemas.microsoft.com/office/drawing/2014/main" id="{1FF1B5F1-76C7-4603-9297-1F24E3CB9115}"/>
                  </a:ext>
                </a:extLst>
              </p:cNvPr>
              <p:cNvSpPr/>
              <p:nvPr/>
            </p:nvSpPr>
            <p:spPr>
              <a:xfrm>
                <a:off x="689676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4" name="Elipse 943">
                <a:extLst>
                  <a:ext uri="{FF2B5EF4-FFF2-40B4-BE49-F238E27FC236}">
                    <a16:creationId xmlns:a16="http://schemas.microsoft.com/office/drawing/2014/main" id="{A9028F3C-C337-427D-946B-580BAF2D7FCC}"/>
                  </a:ext>
                </a:extLst>
              </p:cNvPr>
              <p:cNvSpPr/>
              <p:nvPr/>
            </p:nvSpPr>
            <p:spPr>
              <a:xfrm>
                <a:off x="755964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5" name="Elipse 944">
                <a:extLst>
                  <a:ext uri="{FF2B5EF4-FFF2-40B4-BE49-F238E27FC236}">
                    <a16:creationId xmlns:a16="http://schemas.microsoft.com/office/drawing/2014/main" id="{AEB1DE21-D6D5-4332-8F6C-784E8CC20B21}"/>
                  </a:ext>
                </a:extLst>
              </p:cNvPr>
              <p:cNvSpPr/>
              <p:nvPr/>
            </p:nvSpPr>
            <p:spPr>
              <a:xfrm>
                <a:off x="822251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6" name="Elipse 945">
                <a:extLst>
                  <a:ext uri="{FF2B5EF4-FFF2-40B4-BE49-F238E27FC236}">
                    <a16:creationId xmlns:a16="http://schemas.microsoft.com/office/drawing/2014/main" id="{1F62F223-8215-4038-8822-1B19AD5F83D7}"/>
                  </a:ext>
                </a:extLst>
              </p:cNvPr>
              <p:cNvSpPr/>
              <p:nvPr/>
            </p:nvSpPr>
            <p:spPr>
              <a:xfrm>
                <a:off x="889990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7" name="Elipse 946">
                <a:extLst>
                  <a:ext uri="{FF2B5EF4-FFF2-40B4-BE49-F238E27FC236}">
                    <a16:creationId xmlns:a16="http://schemas.microsoft.com/office/drawing/2014/main" id="{35B7C4E8-7583-4984-A3D3-466214035C3E}"/>
                  </a:ext>
                </a:extLst>
              </p:cNvPr>
              <p:cNvSpPr/>
              <p:nvPr/>
            </p:nvSpPr>
            <p:spPr>
              <a:xfrm>
                <a:off x="954827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8" name="Elipse 947">
                <a:extLst>
                  <a:ext uri="{FF2B5EF4-FFF2-40B4-BE49-F238E27FC236}">
                    <a16:creationId xmlns:a16="http://schemas.microsoft.com/office/drawing/2014/main" id="{A561CF1E-F359-4CA0-B76E-8BAA20D41BB5}"/>
                  </a:ext>
                </a:extLst>
              </p:cNvPr>
              <p:cNvSpPr/>
              <p:nvPr/>
            </p:nvSpPr>
            <p:spPr>
              <a:xfrm>
                <a:off x="1019663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9" name="Elipse 948">
                <a:extLst>
                  <a:ext uri="{FF2B5EF4-FFF2-40B4-BE49-F238E27FC236}">
                    <a16:creationId xmlns:a16="http://schemas.microsoft.com/office/drawing/2014/main" id="{566F1EE8-9C04-4554-968F-AE9CFC831317}"/>
                  </a:ext>
                </a:extLst>
              </p:cNvPr>
              <p:cNvSpPr/>
              <p:nvPr/>
            </p:nvSpPr>
            <p:spPr>
              <a:xfrm>
                <a:off x="10846460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0" name="Elipse 949">
                <a:extLst>
                  <a:ext uri="{FF2B5EF4-FFF2-40B4-BE49-F238E27FC236}">
                    <a16:creationId xmlns:a16="http://schemas.microsoft.com/office/drawing/2014/main" id="{B63167B0-32F4-40F2-813C-E5EB7CE45DC9}"/>
                  </a:ext>
                </a:extLst>
              </p:cNvPr>
              <p:cNvSpPr/>
              <p:nvPr/>
            </p:nvSpPr>
            <p:spPr>
              <a:xfrm>
                <a:off x="114672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1" name="Elipse 950">
                <a:extLst>
                  <a:ext uri="{FF2B5EF4-FFF2-40B4-BE49-F238E27FC236}">
                    <a16:creationId xmlns:a16="http://schemas.microsoft.com/office/drawing/2014/main" id="{B0F4782A-6D1B-4262-9BD1-2E9943A77CC1}"/>
                  </a:ext>
                </a:extLst>
              </p:cNvPr>
              <p:cNvSpPr/>
              <p:nvPr/>
            </p:nvSpPr>
            <p:spPr>
              <a:xfrm>
                <a:off x="12117086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3" name="Grupo 802">
              <a:extLst>
                <a:ext uri="{FF2B5EF4-FFF2-40B4-BE49-F238E27FC236}">
                  <a16:creationId xmlns:a16="http://schemas.microsoft.com/office/drawing/2014/main" id="{29C4E0D4-DD1F-483D-B9B9-6882013A540B}"/>
                </a:ext>
              </a:extLst>
            </p:cNvPr>
            <p:cNvGrpSpPr/>
            <p:nvPr/>
          </p:nvGrpSpPr>
          <p:grpSpPr>
            <a:xfrm>
              <a:off x="1433712" y="1683318"/>
              <a:ext cx="4879412" cy="140441"/>
              <a:chOff x="5791203" y="950689"/>
              <a:chExt cx="6505883" cy="187254"/>
            </a:xfrm>
            <a:solidFill>
              <a:srgbClr val="48A950"/>
            </a:solidFill>
          </p:grpSpPr>
          <p:sp>
            <p:nvSpPr>
              <p:cNvPr id="892" name="Elipse 891">
                <a:extLst>
                  <a:ext uri="{FF2B5EF4-FFF2-40B4-BE49-F238E27FC236}">
                    <a16:creationId xmlns:a16="http://schemas.microsoft.com/office/drawing/2014/main" id="{8CB6FFFE-22B5-467A-AD69-C91725F67666}"/>
                  </a:ext>
                </a:extLst>
              </p:cNvPr>
              <p:cNvSpPr/>
              <p:nvPr/>
            </p:nvSpPr>
            <p:spPr>
              <a:xfrm>
                <a:off x="579120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3" name="Elipse 892">
                <a:extLst>
                  <a:ext uri="{FF2B5EF4-FFF2-40B4-BE49-F238E27FC236}">
                    <a16:creationId xmlns:a16="http://schemas.microsoft.com/office/drawing/2014/main" id="{74DD471E-8FC6-4A65-8440-DB285F380DC4}"/>
                  </a:ext>
                </a:extLst>
              </p:cNvPr>
              <p:cNvSpPr/>
              <p:nvPr/>
            </p:nvSpPr>
            <p:spPr>
              <a:xfrm>
                <a:off x="645407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4" name="Elipse 893">
                <a:extLst>
                  <a:ext uri="{FF2B5EF4-FFF2-40B4-BE49-F238E27FC236}">
                    <a16:creationId xmlns:a16="http://schemas.microsoft.com/office/drawing/2014/main" id="{113EE747-C821-4BC2-BEFF-B75323CE5AAD}"/>
                  </a:ext>
                </a:extLst>
              </p:cNvPr>
              <p:cNvSpPr/>
              <p:nvPr/>
            </p:nvSpPr>
            <p:spPr>
              <a:xfrm>
                <a:off x="711695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5" name="Elipse 894">
                <a:extLst>
                  <a:ext uri="{FF2B5EF4-FFF2-40B4-BE49-F238E27FC236}">
                    <a16:creationId xmlns:a16="http://schemas.microsoft.com/office/drawing/2014/main" id="{3A333A49-7B40-4B51-8064-5D347CC7B47E}"/>
                  </a:ext>
                </a:extLst>
              </p:cNvPr>
              <p:cNvSpPr/>
              <p:nvPr/>
            </p:nvSpPr>
            <p:spPr>
              <a:xfrm>
                <a:off x="7779831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6" name="Elipse 895">
                <a:extLst>
                  <a:ext uri="{FF2B5EF4-FFF2-40B4-BE49-F238E27FC236}">
                    <a16:creationId xmlns:a16="http://schemas.microsoft.com/office/drawing/2014/main" id="{746B7050-43D0-4B32-82CC-601457E785CF}"/>
                  </a:ext>
                </a:extLst>
              </p:cNvPr>
              <p:cNvSpPr/>
              <p:nvPr/>
            </p:nvSpPr>
            <p:spPr>
              <a:xfrm>
                <a:off x="8442707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7" name="Elipse 896">
                <a:extLst>
                  <a:ext uri="{FF2B5EF4-FFF2-40B4-BE49-F238E27FC236}">
                    <a16:creationId xmlns:a16="http://schemas.microsoft.com/office/drawing/2014/main" id="{F65B88D6-5F0F-448C-9CD7-84F53428D02B}"/>
                  </a:ext>
                </a:extLst>
              </p:cNvPr>
              <p:cNvSpPr/>
              <p:nvPr/>
            </p:nvSpPr>
            <p:spPr>
              <a:xfrm>
                <a:off x="910558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8" name="Elipse 897">
                <a:extLst>
                  <a:ext uri="{FF2B5EF4-FFF2-40B4-BE49-F238E27FC236}">
                    <a16:creationId xmlns:a16="http://schemas.microsoft.com/office/drawing/2014/main" id="{4208A874-EE58-4AE3-B188-7CD42326DC3B}"/>
                  </a:ext>
                </a:extLst>
              </p:cNvPr>
              <p:cNvSpPr/>
              <p:nvPr/>
            </p:nvSpPr>
            <p:spPr>
              <a:xfrm>
                <a:off x="976845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9" name="Elipse 898">
                <a:extLst>
                  <a:ext uri="{FF2B5EF4-FFF2-40B4-BE49-F238E27FC236}">
                    <a16:creationId xmlns:a16="http://schemas.microsoft.com/office/drawing/2014/main" id="{329090F4-390B-4828-A20E-9149BE288239}"/>
                  </a:ext>
                </a:extLst>
              </p:cNvPr>
              <p:cNvSpPr/>
              <p:nvPr/>
            </p:nvSpPr>
            <p:spPr>
              <a:xfrm>
                <a:off x="10403772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0" name="Elipse 899">
                <a:extLst>
                  <a:ext uri="{FF2B5EF4-FFF2-40B4-BE49-F238E27FC236}">
                    <a16:creationId xmlns:a16="http://schemas.microsoft.com/office/drawing/2014/main" id="{945BB81C-B7A5-490E-B7DF-A003E87FD412}"/>
                  </a:ext>
                </a:extLst>
              </p:cNvPr>
              <p:cNvSpPr/>
              <p:nvPr/>
            </p:nvSpPr>
            <p:spPr>
              <a:xfrm>
                <a:off x="1103908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1" name="Elipse 900">
                <a:extLst>
                  <a:ext uri="{FF2B5EF4-FFF2-40B4-BE49-F238E27FC236}">
                    <a16:creationId xmlns:a16="http://schemas.microsoft.com/office/drawing/2014/main" id="{682FA0E3-FE9F-49E2-A430-EFA4E6730106}"/>
                  </a:ext>
                </a:extLst>
              </p:cNvPr>
              <p:cNvSpPr/>
              <p:nvPr/>
            </p:nvSpPr>
            <p:spPr>
              <a:xfrm>
                <a:off x="11674398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2" name="Elipse 901">
                <a:extLst>
                  <a:ext uri="{FF2B5EF4-FFF2-40B4-BE49-F238E27FC236}">
                    <a16:creationId xmlns:a16="http://schemas.microsoft.com/office/drawing/2014/main" id="{62ED25A2-3096-4402-BACD-BAEBE0A17EDF}"/>
                  </a:ext>
                </a:extLst>
              </p:cNvPr>
              <p:cNvSpPr/>
              <p:nvPr/>
            </p:nvSpPr>
            <p:spPr>
              <a:xfrm>
                <a:off x="60016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3" name="Elipse 902">
                <a:extLst>
                  <a:ext uri="{FF2B5EF4-FFF2-40B4-BE49-F238E27FC236}">
                    <a16:creationId xmlns:a16="http://schemas.microsoft.com/office/drawing/2014/main" id="{89D60E48-DA71-467D-A371-AA2BAF7F4A54}"/>
                  </a:ext>
                </a:extLst>
              </p:cNvPr>
              <p:cNvSpPr/>
              <p:nvPr/>
            </p:nvSpPr>
            <p:spPr>
              <a:xfrm>
                <a:off x="667904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4" name="Elipse 903">
                <a:extLst>
                  <a:ext uri="{FF2B5EF4-FFF2-40B4-BE49-F238E27FC236}">
                    <a16:creationId xmlns:a16="http://schemas.microsoft.com/office/drawing/2014/main" id="{77F9D6DC-BFA0-4CD0-9611-19F205EE9B6B}"/>
                  </a:ext>
                </a:extLst>
              </p:cNvPr>
              <p:cNvSpPr/>
              <p:nvPr/>
            </p:nvSpPr>
            <p:spPr>
              <a:xfrm>
                <a:off x="734192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5" name="Elipse 904">
                <a:extLst>
                  <a:ext uri="{FF2B5EF4-FFF2-40B4-BE49-F238E27FC236}">
                    <a16:creationId xmlns:a16="http://schemas.microsoft.com/office/drawing/2014/main" id="{1E581D2C-BFC0-484F-A80C-CD626BD46C43}"/>
                  </a:ext>
                </a:extLst>
              </p:cNvPr>
              <p:cNvSpPr/>
              <p:nvPr/>
            </p:nvSpPr>
            <p:spPr>
              <a:xfrm>
                <a:off x="800480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6" name="Elipse 905">
                <a:extLst>
                  <a:ext uri="{FF2B5EF4-FFF2-40B4-BE49-F238E27FC236}">
                    <a16:creationId xmlns:a16="http://schemas.microsoft.com/office/drawing/2014/main" id="{6B85E0AA-5118-4155-86E6-42978DA7D68D}"/>
                  </a:ext>
                </a:extLst>
              </p:cNvPr>
              <p:cNvSpPr/>
              <p:nvPr/>
            </p:nvSpPr>
            <p:spPr>
              <a:xfrm>
                <a:off x="866767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7" name="Elipse 906">
                <a:extLst>
                  <a:ext uri="{FF2B5EF4-FFF2-40B4-BE49-F238E27FC236}">
                    <a16:creationId xmlns:a16="http://schemas.microsoft.com/office/drawing/2014/main" id="{DA75F7EE-CE0E-4F65-AC44-ED4DA21CB632}"/>
                  </a:ext>
                </a:extLst>
              </p:cNvPr>
              <p:cNvSpPr/>
              <p:nvPr/>
            </p:nvSpPr>
            <p:spPr>
              <a:xfrm>
                <a:off x="933055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8" name="Elipse 907">
                <a:extLst>
                  <a:ext uri="{FF2B5EF4-FFF2-40B4-BE49-F238E27FC236}">
                    <a16:creationId xmlns:a16="http://schemas.microsoft.com/office/drawing/2014/main" id="{45A76A94-7CAA-46EE-9F2E-A12BCC43027F}"/>
                  </a:ext>
                </a:extLst>
              </p:cNvPr>
              <p:cNvSpPr/>
              <p:nvPr/>
            </p:nvSpPr>
            <p:spPr>
              <a:xfrm>
                <a:off x="997891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9" name="Elipse 908">
                <a:extLst>
                  <a:ext uri="{FF2B5EF4-FFF2-40B4-BE49-F238E27FC236}">
                    <a16:creationId xmlns:a16="http://schemas.microsoft.com/office/drawing/2014/main" id="{A04D5054-6167-4789-AA2D-E1EC957679F6}"/>
                  </a:ext>
                </a:extLst>
              </p:cNvPr>
              <p:cNvSpPr/>
              <p:nvPr/>
            </p:nvSpPr>
            <p:spPr>
              <a:xfrm>
                <a:off x="10628742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0" name="Elipse 909">
                <a:extLst>
                  <a:ext uri="{FF2B5EF4-FFF2-40B4-BE49-F238E27FC236}">
                    <a16:creationId xmlns:a16="http://schemas.microsoft.com/office/drawing/2014/main" id="{7CF720A1-C645-4621-B812-90AC88EFAD26}"/>
                  </a:ext>
                </a:extLst>
              </p:cNvPr>
              <p:cNvSpPr/>
              <p:nvPr/>
            </p:nvSpPr>
            <p:spPr>
              <a:xfrm>
                <a:off x="1126405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1" name="Elipse 910">
                <a:extLst>
                  <a:ext uri="{FF2B5EF4-FFF2-40B4-BE49-F238E27FC236}">
                    <a16:creationId xmlns:a16="http://schemas.microsoft.com/office/drawing/2014/main" id="{D3B97BB5-25DF-4D50-AA1E-1EC6996D7FF2}"/>
                  </a:ext>
                </a:extLst>
              </p:cNvPr>
              <p:cNvSpPr/>
              <p:nvPr/>
            </p:nvSpPr>
            <p:spPr>
              <a:xfrm>
                <a:off x="11899368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2" name="Elipse 911">
                <a:extLst>
                  <a:ext uri="{FF2B5EF4-FFF2-40B4-BE49-F238E27FC236}">
                    <a16:creationId xmlns:a16="http://schemas.microsoft.com/office/drawing/2014/main" id="{1BB247F4-F4DE-4908-AB3C-DE16728668C2}"/>
                  </a:ext>
                </a:extLst>
              </p:cNvPr>
              <p:cNvSpPr/>
              <p:nvPr/>
            </p:nvSpPr>
            <p:spPr>
              <a:xfrm>
                <a:off x="623389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3" name="Elipse 912">
                <a:extLst>
                  <a:ext uri="{FF2B5EF4-FFF2-40B4-BE49-F238E27FC236}">
                    <a16:creationId xmlns:a16="http://schemas.microsoft.com/office/drawing/2014/main" id="{256D8DEB-F9E5-42FB-B4C5-F676DDBC8B9E}"/>
                  </a:ext>
                </a:extLst>
              </p:cNvPr>
              <p:cNvSpPr/>
              <p:nvPr/>
            </p:nvSpPr>
            <p:spPr>
              <a:xfrm>
                <a:off x="689676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4" name="Elipse 913">
                <a:extLst>
                  <a:ext uri="{FF2B5EF4-FFF2-40B4-BE49-F238E27FC236}">
                    <a16:creationId xmlns:a16="http://schemas.microsoft.com/office/drawing/2014/main" id="{EE579F39-62E6-4529-857A-6AFDE643AE16}"/>
                  </a:ext>
                </a:extLst>
              </p:cNvPr>
              <p:cNvSpPr/>
              <p:nvPr/>
            </p:nvSpPr>
            <p:spPr>
              <a:xfrm>
                <a:off x="755964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5" name="Elipse 914">
                <a:extLst>
                  <a:ext uri="{FF2B5EF4-FFF2-40B4-BE49-F238E27FC236}">
                    <a16:creationId xmlns:a16="http://schemas.microsoft.com/office/drawing/2014/main" id="{97FCC078-DC56-42D2-BBA4-EBCA77E3F12D}"/>
                  </a:ext>
                </a:extLst>
              </p:cNvPr>
              <p:cNvSpPr/>
              <p:nvPr/>
            </p:nvSpPr>
            <p:spPr>
              <a:xfrm>
                <a:off x="822251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6" name="Elipse 915">
                <a:extLst>
                  <a:ext uri="{FF2B5EF4-FFF2-40B4-BE49-F238E27FC236}">
                    <a16:creationId xmlns:a16="http://schemas.microsoft.com/office/drawing/2014/main" id="{0C056E9C-328F-4D88-B3B6-18F1E41B2B3E}"/>
                  </a:ext>
                </a:extLst>
              </p:cNvPr>
              <p:cNvSpPr/>
              <p:nvPr/>
            </p:nvSpPr>
            <p:spPr>
              <a:xfrm>
                <a:off x="889990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7" name="Elipse 916">
                <a:extLst>
                  <a:ext uri="{FF2B5EF4-FFF2-40B4-BE49-F238E27FC236}">
                    <a16:creationId xmlns:a16="http://schemas.microsoft.com/office/drawing/2014/main" id="{0AF2EA11-369C-4723-90E9-F7D0CDF67CAB}"/>
                  </a:ext>
                </a:extLst>
              </p:cNvPr>
              <p:cNvSpPr/>
              <p:nvPr/>
            </p:nvSpPr>
            <p:spPr>
              <a:xfrm>
                <a:off x="954827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8" name="Elipse 917">
                <a:extLst>
                  <a:ext uri="{FF2B5EF4-FFF2-40B4-BE49-F238E27FC236}">
                    <a16:creationId xmlns:a16="http://schemas.microsoft.com/office/drawing/2014/main" id="{C81C1979-B615-4254-93FB-6647B6A5251B}"/>
                  </a:ext>
                </a:extLst>
              </p:cNvPr>
              <p:cNvSpPr/>
              <p:nvPr/>
            </p:nvSpPr>
            <p:spPr>
              <a:xfrm>
                <a:off x="1019663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19" name="Elipse 918">
                <a:extLst>
                  <a:ext uri="{FF2B5EF4-FFF2-40B4-BE49-F238E27FC236}">
                    <a16:creationId xmlns:a16="http://schemas.microsoft.com/office/drawing/2014/main" id="{AE6804E4-04D2-40EE-BF71-E575B75844E0}"/>
                  </a:ext>
                </a:extLst>
              </p:cNvPr>
              <p:cNvSpPr/>
              <p:nvPr/>
            </p:nvSpPr>
            <p:spPr>
              <a:xfrm>
                <a:off x="10846460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0" name="Elipse 919">
                <a:extLst>
                  <a:ext uri="{FF2B5EF4-FFF2-40B4-BE49-F238E27FC236}">
                    <a16:creationId xmlns:a16="http://schemas.microsoft.com/office/drawing/2014/main" id="{AC1C0B62-AD89-4E0D-85F6-A3586288DCD3}"/>
                  </a:ext>
                </a:extLst>
              </p:cNvPr>
              <p:cNvSpPr/>
              <p:nvPr/>
            </p:nvSpPr>
            <p:spPr>
              <a:xfrm>
                <a:off x="114672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21" name="Elipse 920">
                <a:extLst>
                  <a:ext uri="{FF2B5EF4-FFF2-40B4-BE49-F238E27FC236}">
                    <a16:creationId xmlns:a16="http://schemas.microsoft.com/office/drawing/2014/main" id="{D91EF5A1-50E8-4C4F-BDA0-1444D3F96A12}"/>
                  </a:ext>
                </a:extLst>
              </p:cNvPr>
              <p:cNvSpPr/>
              <p:nvPr/>
            </p:nvSpPr>
            <p:spPr>
              <a:xfrm>
                <a:off x="12117086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4" name="Grupo 803">
              <a:extLst>
                <a:ext uri="{FF2B5EF4-FFF2-40B4-BE49-F238E27FC236}">
                  <a16:creationId xmlns:a16="http://schemas.microsoft.com/office/drawing/2014/main" id="{2B76228C-D788-4206-B641-95CC53980661}"/>
                </a:ext>
              </a:extLst>
            </p:cNvPr>
            <p:cNvGrpSpPr/>
            <p:nvPr/>
          </p:nvGrpSpPr>
          <p:grpSpPr>
            <a:xfrm>
              <a:off x="1433712" y="1841160"/>
              <a:ext cx="4879412" cy="140441"/>
              <a:chOff x="5791203" y="950689"/>
              <a:chExt cx="6505883" cy="187254"/>
            </a:xfrm>
            <a:solidFill>
              <a:srgbClr val="48A950"/>
            </a:solidFill>
          </p:grpSpPr>
          <p:sp>
            <p:nvSpPr>
              <p:cNvPr id="862" name="Elipse 861">
                <a:extLst>
                  <a:ext uri="{FF2B5EF4-FFF2-40B4-BE49-F238E27FC236}">
                    <a16:creationId xmlns:a16="http://schemas.microsoft.com/office/drawing/2014/main" id="{5433A634-E518-4ACD-A3E0-DF9BAC05E9B5}"/>
                  </a:ext>
                </a:extLst>
              </p:cNvPr>
              <p:cNvSpPr/>
              <p:nvPr/>
            </p:nvSpPr>
            <p:spPr>
              <a:xfrm>
                <a:off x="579120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3" name="Elipse 862">
                <a:extLst>
                  <a:ext uri="{FF2B5EF4-FFF2-40B4-BE49-F238E27FC236}">
                    <a16:creationId xmlns:a16="http://schemas.microsoft.com/office/drawing/2014/main" id="{46AC9DF2-61E4-4DFF-8E9D-ECEB72B2A71E}"/>
                  </a:ext>
                </a:extLst>
              </p:cNvPr>
              <p:cNvSpPr/>
              <p:nvPr/>
            </p:nvSpPr>
            <p:spPr>
              <a:xfrm>
                <a:off x="645407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4" name="Elipse 863">
                <a:extLst>
                  <a:ext uri="{FF2B5EF4-FFF2-40B4-BE49-F238E27FC236}">
                    <a16:creationId xmlns:a16="http://schemas.microsoft.com/office/drawing/2014/main" id="{FC50AC2A-A308-43FE-B741-447C2D695300}"/>
                  </a:ext>
                </a:extLst>
              </p:cNvPr>
              <p:cNvSpPr/>
              <p:nvPr/>
            </p:nvSpPr>
            <p:spPr>
              <a:xfrm>
                <a:off x="711695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5" name="Elipse 864">
                <a:extLst>
                  <a:ext uri="{FF2B5EF4-FFF2-40B4-BE49-F238E27FC236}">
                    <a16:creationId xmlns:a16="http://schemas.microsoft.com/office/drawing/2014/main" id="{71847E09-09E0-4245-A1D5-55ACA4465CA8}"/>
                  </a:ext>
                </a:extLst>
              </p:cNvPr>
              <p:cNvSpPr/>
              <p:nvPr/>
            </p:nvSpPr>
            <p:spPr>
              <a:xfrm>
                <a:off x="7779831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6" name="Elipse 865">
                <a:extLst>
                  <a:ext uri="{FF2B5EF4-FFF2-40B4-BE49-F238E27FC236}">
                    <a16:creationId xmlns:a16="http://schemas.microsoft.com/office/drawing/2014/main" id="{0961036C-A5D7-4EAE-BE57-43C5B99EDE74}"/>
                  </a:ext>
                </a:extLst>
              </p:cNvPr>
              <p:cNvSpPr/>
              <p:nvPr/>
            </p:nvSpPr>
            <p:spPr>
              <a:xfrm>
                <a:off x="8442707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7" name="Elipse 866">
                <a:extLst>
                  <a:ext uri="{FF2B5EF4-FFF2-40B4-BE49-F238E27FC236}">
                    <a16:creationId xmlns:a16="http://schemas.microsoft.com/office/drawing/2014/main" id="{50F5F31D-2BA5-44E2-837B-442C2DE5561B}"/>
                  </a:ext>
                </a:extLst>
              </p:cNvPr>
              <p:cNvSpPr/>
              <p:nvPr/>
            </p:nvSpPr>
            <p:spPr>
              <a:xfrm>
                <a:off x="910558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8" name="Elipse 867">
                <a:extLst>
                  <a:ext uri="{FF2B5EF4-FFF2-40B4-BE49-F238E27FC236}">
                    <a16:creationId xmlns:a16="http://schemas.microsoft.com/office/drawing/2014/main" id="{E9014075-D0B4-48A0-8AAE-0F78DF9CD9BF}"/>
                  </a:ext>
                </a:extLst>
              </p:cNvPr>
              <p:cNvSpPr/>
              <p:nvPr/>
            </p:nvSpPr>
            <p:spPr>
              <a:xfrm>
                <a:off x="976845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9" name="Elipse 868">
                <a:extLst>
                  <a:ext uri="{FF2B5EF4-FFF2-40B4-BE49-F238E27FC236}">
                    <a16:creationId xmlns:a16="http://schemas.microsoft.com/office/drawing/2014/main" id="{5839D61E-3C9B-4F7C-96BB-524B61DC13FD}"/>
                  </a:ext>
                </a:extLst>
              </p:cNvPr>
              <p:cNvSpPr/>
              <p:nvPr/>
            </p:nvSpPr>
            <p:spPr>
              <a:xfrm>
                <a:off x="10403772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0" name="Elipse 869">
                <a:extLst>
                  <a:ext uri="{FF2B5EF4-FFF2-40B4-BE49-F238E27FC236}">
                    <a16:creationId xmlns:a16="http://schemas.microsoft.com/office/drawing/2014/main" id="{D8B172BE-CED2-460C-8C5F-920E1B424515}"/>
                  </a:ext>
                </a:extLst>
              </p:cNvPr>
              <p:cNvSpPr/>
              <p:nvPr/>
            </p:nvSpPr>
            <p:spPr>
              <a:xfrm>
                <a:off x="1103908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1" name="Elipse 870">
                <a:extLst>
                  <a:ext uri="{FF2B5EF4-FFF2-40B4-BE49-F238E27FC236}">
                    <a16:creationId xmlns:a16="http://schemas.microsoft.com/office/drawing/2014/main" id="{0A6C145A-41D6-4C7E-9AAD-A2CCD1F885F3}"/>
                  </a:ext>
                </a:extLst>
              </p:cNvPr>
              <p:cNvSpPr/>
              <p:nvPr/>
            </p:nvSpPr>
            <p:spPr>
              <a:xfrm>
                <a:off x="11674398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2" name="Elipse 871">
                <a:extLst>
                  <a:ext uri="{FF2B5EF4-FFF2-40B4-BE49-F238E27FC236}">
                    <a16:creationId xmlns:a16="http://schemas.microsoft.com/office/drawing/2014/main" id="{02C05D3E-C73D-4DA2-A41E-BD782E66AFB8}"/>
                  </a:ext>
                </a:extLst>
              </p:cNvPr>
              <p:cNvSpPr/>
              <p:nvPr/>
            </p:nvSpPr>
            <p:spPr>
              <a:xfrm>
                <a:off x="60016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3" name="Elipse 872">
                <a:extLst>
                  <a:ext uri="{FF2B5EF4-FFF2-40B4-BE49-F238E27FC236}">
                    <a16:creationId xmlns:a16="http://schemas.microsoft.com/office/drawing/2014/main" id="{ECE3D7B1-4AB3-48BD-93BB-640A5634E18E}"/>
                  </a:ext>
                </a:extLst>
              </p:cNvPr>
              <p:cNvSpPr/>
              <p:nvPr/>
            </p:nvSpPr>
            <p:spPr>
              <a:xfrm>
                <a:off x="667904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4" name="Elipse 873">
                <a:extLst>
                  <a:ext uri="{FF2B5EF4-FFF2-40B4-BE49-F238E27FC236}">
                    <a16:creationId xmlns:a16="http://schemas.microsoft.com/office/drawing/2014/main" id="{78AF891A-0229-441A-A303-AD3FB169313C}"/>
                  </a:ext>
                </a:extLst>
              </p:cNvPr>
              <p:cNvSpPr/>
              <p:nvPr/>
            </p:nvSpPr>
            <p:spPr>
              <a:xfrm>
                <a:off x="734192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5" name="Elipse 874">
                <a:extLst>
                  <a:ext uri="{FF2B5EF4-FFF2-40B4-BE49-F238E27FC236}">
                    <a16:creationId xmlns:a16="http://schemas.microsoft.com/office/drawing/2014/main" id="{7949082E-C5E3-4FF8-835A-EB88ADE34E7A}"/>
                  </a:ext>
                </a:extLst>
              </p:cNvPr>
              <p:cNvSpPr/>
              <p:nvPr/>
            </p:nvSpPr>
            <p:spPr>
              <a:xfrm>
                <a:off x="800480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6" name="Elipse 875">
                <a:extLst>
                  <a:ext uri="{FF2B5EF4-FFF2-40B4-BE49-F238E27FC236}">
                    <a16:creationId xmlns:a16="http://schemas.microsoft.com/office/drawing/2014/main" id="{A87CB0ED-F67E-42A3-8547-C0AB74CD7999}"/>
                  </a:ext>
                </a:extLst>
              </p:cNvPr>
              <p:cNvSpPr/>
              <p:nvPr/>
            </p:nvSpPr>
            <p:spPr>
              <a:xfrm>
                <a:off x="866767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7" name="Elipse 876">
                <a:extLst>
                  <a:ext uri="{FF2B5EF4-FFF2-40B4-BE49-F238E27FC236}">
                    <a16:creationId xmlns:a16="http://schemas.microsoft.com/office/drawing/2014/main" id="{2A0F4640-142E-4584-AA56-4484843D8A27}"/>
                  </a:ext>
                </a:extLst>
              </p:cNvPr>
              <p:cNvSpPr/>
              <p:nvPr/>
            </p:nvSpPr>
            <p:spPr>
              <a:xfrm>
                <a:off x="933055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8" name="Elipse 877">
                <a:extLst>
                  <a:ext uri="{FF2B5EF4-FFF2-40B4-BE49-F238E27FC236}">
                    <a16:creationId xmlns:a16="http://schemas.microsoft.com/office/drawing/2014/main" id="{9E46C589-1394-47A5-AFBB-55342DE2381A}"/>
                  </a:ext>
                </a:extLst>
              </p:cNvPr>
              <p:cNvSpPr/>
              <p:nvPr/>
            </p:nvSpPr>
            <p:spPr>
              <a:xfrm>
                <a:off x="997891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9" name="Elipse 878">
                <a:extLst>
                  <a:ext uri="{FF2B5EF4-FFF2-40B4-BE49-F238E27FC236}">
                    <a16:creationId xmlns:a16="http://schemas.microsoft.com/office/drawing/2014/main" id="{BC2C7ED3-6DFB-46B6-9992-5143F149861D}"/>
                  </a:ext>
                </a:extLst>
              </p:cNvPr>
              <p:cNvSpPr/>
              <p:nvPr/>
            </p:nvSpPr>
            <p:spPr>
              <a:xfrm>
                <a:off x="10628742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0" name="Elipse 879">
                <a:extLst>
                  <a:ext uri="{FF2B5EF4-FFF2-40B4-BE49-F238E27FC236}">
                    <a16:creationId xmlns:a16="http://schemas.microsoft.com/office/drawing/2014/main" id="{F437145C-438E-42FD-B6EF-974F39309EB5}"/>
                  </a:ext>
                </a:extLst>
              </p:cNvPr>
              <p:cNvSpPr/>
              <p:nvPr/>
            </p:nvSpPr>
            <p:spPr>
              <a:xfrm>
                <a:off x="1126405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1" name="Elipse 880">
                <a:extLst>
                  <a:ext uri="{FF2B5EF4-FFF2-40B4-BE49-F238E27FC236}">
                    <a16:creationId xmlns:a16="http://schemas.microsoft.com/office/drawing/2014/main" id="{ED59F94C-F05D-4BF9-BDBF-7D225C3CB10D}"/>
                  </a:ext>
                </a:extLst>
              </p:cNvPr>
              <p:cNvSpPr/>
              <p:nvPr/>
            </p:nvSpPr>
            <p:spPr>
              <a:xfrm>
                <a:off x="11899368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2" name="Elipse 881">
                <a:extLst>
                  <a:ext uri="{FF2B5EF4-FFF2-40B4-BE49-F238E27FC236}">
                    <a16:creationId xmlns:a16="http://schemas.microsoft.com/office/drawing/2014/main" id="{62C8FF06-E3C9-421A-ACBE-A199DEBDB57D}"/>
                  </a:ext>
                </a:extLst>
              </p:cNvPr>
              <p:cNvSpPr/>
              <p:nvPr/>
            </p:nvSpPr>
            <p:spPr>
              <a:xfrm>
                <a:off x="623389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3" name="Elipse 882">
                <a:extLst>
                  <a:ext uri="{FF2B5EF4-FFF2-40B4-BE49-F238E27FC236}">
                    <a16:creationId xmlns:a16="http://schemas.microsoft.com/office/drawing/2014/main" id="{E9A02DCD-665A-44B5-82E5-1B8C7C953491}"/>
                  </a:ext>
                </a:extLst>
              </p:cNvPr>
              <p:cNvSpPr/>
              <p:nvPr/>
            </p:nvSpPr>
            <p:spPr>
              <a:xfrm>
                <a:off x="689676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4" name="Elipse 883">
                <a:extLst>
                  <a:ext uri="{FF2B5EF4-FFF2-40B4-BE49-F238E27FC236}">
                    <a16:creationId xmlns:a16="http://schemas.microsoft.com/office/drawing/2014/main" id="{FD58453D-9FFC-4988-99D6-12A60005DEBD}"/>
                  </a:ext>
                </a:extLst>
              </p:cNvPr>
              <p:cNvSpPr/>
              <p:nvPr/>
            </p:nvSpPr>
            <p:spPr>
              <a:xfrm>
                <a:off x="755964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5" name="Elipse 884">
                <a:extLst>
                  <a:ext uri="{FF2B5EF4-FFF2-40B4-BE49-F238E27FC236}">
                    <a16:creationId xmlns:a16="http://schemas.microsoft.com/office/drawing/2014/main" id="{6257B4E5-250A-4659-ACDC-23B48D3169AB}"/>
                  </a:ext>
                </a:extLst>
              </p:cNvPr>
              <p:cNvSpPr/>
              <p:nvPr/>
            </p:nvSpPr>
            <p:spPr>
              <a:xfrm>
                <a:off x="822251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6" name="Elipse 885">
                <a:extLst>
                  <a:ext uri="{FF2B5EF4-FFF2-40B4-BE49-F238E27FC236}">
                    <a16:creationId xmlns:a16="http://schemas.microsoft.com/office/drawing/2014/main" id="{39D215EE-3ADE-4953-8231-0141F77A8DCB}"/>
                  </a:ext>
                </a:extLst>
              </p:cNvPr>
              <p:cNvSpPr/>
              <p:nvPr/>
            </p:nvSpPr>
            <p:spPr>
              <a:xfrm>
                <a:off x="889990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7" name="Elipse 886">
                <a:extLst>
                  <a:ext uri="{FF2B5EF4-FFF2-40B4-BE49-F238E27FC236}">
                    <a16:creationId xmlns:a16="http://schemas.microsoft.com/office/drawing/2014/main" id="{93A3683E-2D4E-4CE0-A750-499F41CECEA0}"/>
                  </a:ext>
                </a:extLst>
              </p:cNvPr>
              <p:cNvSpPr/>
              <p:nvPr/>
            </p:nvSpPr>
            <p:spPr>
              <a:xfrm>
                <a:off x="954827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8" name="Elipse 887">
                <a:extLst>
                  <a:ext uri="{FF2B5EF4-FFF2-40B4-BE49-F238E27FC236}">
                    <a16:creationId xmlns:a16="http://schemas.microsoft.com/office/drawing/2014/main" id="{69B54BFC-E44D-4FD9-A096-C685DDE38E72}"/>
                  </a:ext>
                </a:extLst>
              </p:cNvPr>
              <p:cNvSpPr/>
              <p:nvPr/>
            </p:nvSpPr>
            <p:spPr>
              <a:xfrm>
                <a:off x="1019663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89" name="Elipse 888">
                <a:extLst>
                  <a:ext uri="{FF2B5EF4-FFF2-40B4-BE49-F238E27FC236}">
                    <a16:creationId xmlns:a16="http://schemas.microsoft.com/office/drawing/2014/main" id="{8A050F53-B6DC-4DF4-BDCB-60276A56C861}"/>
                  </a:ext>
                </a:extLst>
              </p:cNvPr>
              <p:cNvSpPr/>
              <p:nvPr/>
            </p:nvSpPr>
            <p:spPr>
              <a:xfrm>
                <a:off x="10846460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0" name="Elipse 889">
                <a:extLst>
                  <a:ext uri="{FF2B5EF4-FFF2-40B4-BE49-F238E27FC236}">
                    <a16:creationId xmlns:a16="http://schemas.microsoft.com/office/drawing/2014/main" id="{10F33373-7F53-4A0B-9DC3-0FE6DB792150}"/>
                  </a:ext>
                </a:extLst>
              </p:cNvPr>
              <p:cNvSpPr/>
              <p:nvPr/>
            </p:nvSpPr>
            <p:spPr>
              <a:xfrm>
                <a:off x="114672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91" name="Elipse 890">
                <a:extLst>
                  <a:ext uri="{FF2B5EF4-FFF2-40B4-BE49-F238E27FC236}">
                    <a16:creationId xmlns:a16="http://schemas.microsoft.com/office/drawing/2014/main" id="{11AA093C-6CBC-4AF0-B173-278E3A6DD740}"/>
                  </a:ext>
                </a:extLst>
              </p:cNvPr>
              <p:cNvSpPr/>
              <p:nvPr/>
            </p:nvSpPr>
            <p:spPr>
              <a:xfrm>
                <a:off x="12117086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5" name="Grupo 804">
              <a:extLst>
                <a:ext uri="{FF2B5EF4-FFF2-40B4-BE49-F238E27FC236}">
                  <a16:creationId xmlns:a16="http://schemas.microsoft.com/office/drawing/2014/main" id="{D458EEE6-688A-4CFD-A2C0-28F24223E88E}"/>
                </a:ext>
              </a:extLst>
            </p:cNvPr>
            <p:cNvGrpSpPr/>
            <p:nvPr/>
          </p:nvGrpSpPr>
          <p:grpSpPr>
            <a:xfrm>
              <a:off x="1429612" y="1996276"/>
              <a:ext cx="4879412" cy="140441"/>
              <a:chOff x="5791203" y="950689"/>
              <a:chExt cx="6505883" cy="187254"/>
            </a:xfrm>
            <a:solidFill>
              <a:srgbClr val="48A950"/>
            </a:solidFill>
          </p:grpSpPr>
          <p:sp>
            <p:nvSpPr>
              <p:cNvPr id="832" name="Elipse 831">
                <a:extLst>
                  <a:ext uri="{FF2B5EF4-FFF2-40B4-BE49-F238E27FC236}">
                    <a16:creationId xmlns:a16="http://schemas.microsoft.com/office/drawing/2014/main" id="{6BB00641-2305-4335-B5D9-B0A14E93D395}"/>
                  </a:ext>
                </a:extLst>
              </p:cNvPr>
              <p:cNvSpPr/>
              <p:nvPr/>
            </p:nvSpPr>
            <p:spPr>
              <a:xfrm>
                <a:off x="579120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3" name="Elipse 832">
                <a:extLst>
                  <a:ext uri="{FF2B5EF4-FFF2-40B4-BE49-F238E27FC236}">
                    <a16:creationId xmlns:a16="http://schemas.microsoft.com/office/drawing/2014/main" id="{0CEA3F32-A4CE-4B45-9E70-958DD5DBE749}"/>
                  </a:ext>
                </a:extLst>
              </p:cNvPr>
              <p:cNvSpPr/>
              <p:nvPr/>
            </p:nvSpPr>
            <p:spPr>
              <a:xfrm>
                <a:off x="645407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4" name="Elipse 833">
                <a:extLst>
                  <a:ext uri="{FF2B5EF4-FFF2-40B4-BE49-F238E27FC236}">
                    <a16:creationId xmlns:a16="http://schemas.microsoft.com/office/drawing/2014/main" id="{0F4B53A2-71E8-4BA6-B090-7227038D3A21}"/>
                  </a:ext>
                </a:extLst>
              </p:cNvPr>
              <p:cNvSpPr/>
              <p:nvPr/>
            </p:nvSpPr>
            <p:spPr>
              <a:xfrm>
                <a:off x="711695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5" name="Elipse 834">
                <a:extLst>
                  <a:ext uri="{FF2B5EF4-FFF2-40B4-BE49-F238E27FC236}">
                    <a16:creationId xmlns:a16="http://schemas.microsoft.com/office/drawing/2014/main" id="{09EC2C3D-1A13-4AA1-A01A-A70161949B9D}"/>
                  </a:ext>
                </a:extLst>
              </p:cNvPr>
              <p:cNvSpPr/>
              <p:nvPr/>
            </p:nvSpPr>
            <p:spPr>
              <a:xfrm>
                <a:off x="7779831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6" name="Elipse 835">
                <a:extLst>
                  <a:ext uri="{FF2B5EF4-FFF2-40B4-BE49-F238E27FC236}">
                    <a16:creationId xmlns:a16="http://schemas.microsoft.com/office/drawing/2014/main" id="{F60B6526-6A38-470B-BF83-155B99D3CAA5}"/>
                  </a:ext>
                </a:extLst>
              </p:cNvPr>
              <p:cNvSpPr/>
              <p:nvPr/>
            </p:nvSpPr>
            <p:spPr>
              <a:xfrm>
                <a:off x="8442707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7" name="Elipse 836">
                <a:extLst>
                  <a:ext uri="{FF2B5EF4-FFF2-40B4-BE49-F238E27FC236}">
                    <a16:creationId xmlns:a16="http://schemas.microsoft.com/office/drawing/2014/main" id="{D0F75BE3-1C57-4B06-B4C6-9282884B3B0B}"/>
                  </a:ext>
                </a:extLst>
              </p:cNvPr>
              <p:cNvSpPr/>
              <p:nvPr/>
            </p:nvSpPr>
            <p:spPr>
              <a:xfrm>
                <a:off x="9105583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8" name="Elipse 837">
                <a:extLst>
                  <a:ext uri="{FF2B5EF4-FFF2-40B4-BE49-F238E27FC236}">
                    <a16:creationId xmlns:a16="http://schemas.microsoft.com/office/drawing/2014/main" id="{5652EAB7-4714-4699-A9B8-ADEE72F93C41}"/>
                  </a:ext>
                </a:extLst>
              </p:cNvPr>
              <p:cNvSpPr/>
              <p:nvPr/>
            </p:nvSpPr>
            <p:spPr>
              <a:xfrm>
                <a:off x="9768459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9" name="Elipse 838">
                <a:extLst>
                  <a:ext uri="{FF2B5EF4-FFF2-40B4-BE49-F238E27FC236}">
                    <a16:creationId xmlns:a16="http://schemas.microsoft.com/office/drawing/2014/main" id="{AE1A83E0-CF4A-4803-A15F-2EF90480BC82}"/>
                  </a:ext>
                </a:extLst>
              </p:cNvPr>
              <p:cNvSpPr/>
              <p:nvPr/>
            </p:nvSpPr>
            <p:spPr>
              <a:xfrm>
                <a:off x="10403772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0" name="Elipse 839">
                <a:extLst>
                  <a:ext uri="{FF2B5EF4-FFF2-40B4-BE49-F238E27FC236}">
                    <a16:creationId xmlns:a16="http://schemas.microsoft.com/office/drawing/2014/main" id="{653417CE-CF16-4150-8AC4-C887901E1618}"/>
                  </a:ext>
                </a:extLst>
              </p:cNvPr>
              <p:cNvSpPr/>
              <p:nvPr/>
            </p:nvSpPr>
            <p:spPr>
              <a:xfrm>
                <a:off x="11039085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1" name="Elipse 840">
                <a:extLst>
                  <a:ext uri="{FF2B5EF4-FFF2-40B4-BE49-F238E27FC236}">
                    <a16:creationId xmlns:a16="http://schemas.microsoft.com/office/drawing/2014/main" id="{EBAA57F4-5D30-45E4-812A-8DE8F1011498}"/>
                  </a:ext>
                </a:extLst>
              </p:cNvPr>
              <p:cNvSpPr/>
              <p:nvPr/>
            </p:nvSpPr>
            <p:spPr>
              <a:xfrm>
                <a:off x="11674398" y="957943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2" name="Elipse 841">
                <a:extLst>
                  <a:ext uri="{FF2B5EF4-FFF2-40B4-BE49-F238E27FC236}">
                    <a16:creationId xmlns:a16="http://schemas.microsoft.com/office/drawing/2014/main" id="{558ABFF5-7206-4B82-BA85-C0D1E79B86B2}"/>
                  </a:ext>
                </a:extLst>
              </p:cNvPr>
              <p:cNvSpPr/>
              <p:nvPr/>
            </p:nvSpPr>
            <p:spPr>
              <a:xfrm>
                <a:off x="60016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3" name="Elipse 842">
                <a:extLst>
                  <a:ext uri="{FF2B5EF4-FFF2-40B4-BE49-F238E27FC236}">
                    <a16:creationId xmlns:a16="http://schemas.microsoft.com/office/drawing/2014/main" id="{A6CF8642-CC9F-4E46-95BC-B1D5895C4371}"/>
                  </a:ext>
                </a:extLst>
              </p:cNvPr>
              <p:cNvSpPr/>
              <p:nvPr/>
            </p:nvSpPr>
            <p:spPr>
              <a:xfrm>
                <a:off x="667904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4" name="Elipse 843">
                <a:extLst>
                  <a:ext uri="{FF2B5EF4-FFF2-40B4-BE49-F238E27FC236}">
                    <a16:creationId xmlns:a16="http://schemas.microsoft.com/office/drawing/2014/main" id="{5A548205-3B3A-478F-8552-E0B4EC9122F7}"/>
                  </a:ext>
                </a:extLst>
              </p:cNvPr>
              <p:cNvSpPr/>
              <p:nvPr/>
            </p:nvSpPr>
            <p:spPr>
              <a:xfrm>
                <a:off x="734192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5" name="Elipse 844">
                <a:extLst>
                  <a:ext uri="{FF2B5EF4-FFF2-40B4-BE49-F238E27FC236}">
                    <a16:creationId xmlns:a16="http://schemas.microsoft.com/office/drawing/2014/main" id="{4AE6AF40-F565-4DDA-959E-A61147B66CE8}"/>
                  </a:ext>
                </a:extLst>
              </p:cNvPr>
              <p:cNvSpPr/>
              <p:nvPr/>
            </p:nvSpPr>
            <p:spPr>
              <a:xfrm>
                <a:off x="800480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6" name="Elipse 845">
                <a:extLst>
                  <a:ext uri="{FF2B5EF4-FFF2-40B4-BE49-F238E27FC236}">
                    <a16:creationId xmlns:a16="http://schemas.microsoft.com/office/drawing/2014/main" id="{9B6A2F04-A868-4BEC-82C3-7DA4A32D2A11}"/>
                  </a:ext>
                </a:extLst>
              </p:cNvPr>
              <p:cNvSpPr/>
              <p:nvPr/>
            </p:nvSpPr>
            <p:spPr>
              <a:xfrm>
                <a:off x="866767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7" name="Elipse 846">
                <a:extLst>
                  <a:ext uri="{FF2B5EF4-FFF2-40B4-BE49-F238E27FC236}">
                    <a16:creationId xmlns:a16="http://schemas.microsoft.com/office/drawing/2014/main" id="{F0D4D97E-27F4-4BE0-84A1-4DAF0AC5F98F}"/>
                  </a:ext>
                </a:extLst>
              </p:cNvPr>
              <p:cNvSpPr/>
              <p:nvPr/>
            </p:nvSpPr>
            <p:spPr>
              <a:xfrm>
                <a:off x="933055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8" name="Elipse 847">
                <a:extLst>
                  <a:ext uri="{FF2B5EF4-FFF2-40B4-BE49-F238E27FC236}">
                    <a16:creationId xmlns:a16="http://schemas.microsoft.com/office/drawing/2014/main" id="{7C025F3D-7943-4704-BAF9-7A9B80C136C8}"/>
                  </a:ext>
                </a:extLst>
              </p:cNvPr>
              <p:cNvSpPr/>
              <p:nvPr/>
            </p:nvSpPr>
            <p:spPr>
              <a:xfrm>
                <a:off x="997891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9" name="Elipse 848">
                <a:extLst>
                  <a:ext uri="{FF2B5EF4-FFF2-40B4-BE49-F238E27FC236}">
                    <a16:creationId xmlns:a16="http://schemas.microsoft.com/office/drawing/2014/main" id="{8A5E617C-8E02-4FCF-A48F-138264C743DC}"/>
                  </a:ext>
                </a:extLst>
              </p:cNvPr>
              <p:cNvSpPr/>
              <p:nvPr/>
            </p:nvSpPr>
            <p:spPr>
              <a:xfrm>
                <a:off x="10628742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0" name="Elipse 849">
                <a:extLst>
                  <a:ext uri="{FF2B5EF4-FFF2-40B4-BE49-F238E27FC236}">
                    <a16:creationId xmlns:a16="http://schemas.microsoft.com/office/drawing/2014/main" id="{0DDEE4F4-8A1D-4A80-9B83-07DDFAD8866F}"/>
                  </a:ext>
                </a:extLst>
              </p:cNvPr>
              <p:cNvSpPr/>
              <p:nvPr/>
            </p:nvSpPr>
            <p:spPr>
              <a:xfrm>
                <a:off x="11264055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1" name="Elipse 850">
                <a:extLst>
                  <a:ext uri="{FF2B5EF4-FFF2-40B4-BE49-F238E27FC236}">
                    <a16:creationId xmlns:a16="http://schemas.microsoft.com/office/drawing/2014/main" id="{F61675CD-E791-4971-907B-E45021F85C82}"/>
                  </a:ext>
                </a:extLst>
              </p:cNvPr>
              <p:cNvSpPr/>
              <p:nvPr/>
            </p:nvSpPr>
            <p:spPr>
              <a:xfrm>
                <a:off x="11899368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2" name="Elipse 851">
                <a:extLst>
                  <a:ext uri="{FF2B5EF4-FFF2-40B4-BE49-F238E27FC236}">
                    <a16:creationId xmlns:a16="http://schemas.microsoft.com/office/drawing/2014/main" id="{DDDEEAA9-8E6A-461B-A32B-E29C136263EE}"/>
                  </a:ext>
                </a:extLst>
              </p:cNvPr>
              <p:cNvSpPr/>
              <p:nvPr/>
            </p:nvSpPr>
            <p:spPr>
              <a:xfrm>
                <a:off x="623389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3" name="Elipse 852">
                <a:extLst>
                  <a:ext uri="{FF2B5EF4-FFF2-40B4-BE49-F238E27FC236}">
                    <a16:creationId xmlns:a16="http://schemas.microsoft.com/office/drawing/2014/main" id="{51926101-2A4B-469A-90E8-F8961F4DE3F9}"/>
                  </a:ext>
                </a:extLst>
              </p:cNvPr>
              <p:cNvSpPr/>
              <p:nvPr/>
            </p:nvSpPr>
            <p:spPr>
              <a:xfrm>
                <a:off x="6896767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4" name="Elipse 853">
                <a:extLst>
                  <a:ext uri="{FF2B5EF4-FFF2-40B4-BE49-F238E27FC236}">
                    <a16:creationId xmlns:a16="http://schemas.microsoft.com/office/drawing/2014/main" id="{15142D6D-E5C7-45DB-825D-904BDCE60B1F}"/>
                  </a:ext>
                </a:extLst>
              </p:cNvPr>
              <p:cNvSpPr/>
              <p:nvPr/>
            </p:nvSpPr>
            <p:spPr>
              <a:xfrm>
                <a:off x="755964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5" name="Elipse 854">
                <a:extLst>
                  <a:ext uri="{FF2B5EF4-FFF2-40B4-BE49-F238E27FC236}">
                    <a16:creationId xmlns:a16="http://schemas.microsoft.com/office/drawing/2014/main" id="{4A551E81-7083-4056-BAC3-4A6E22E275A0}"/>
                  </a:ext>
                </a:extLst>
              </p:cNvPr>
              <p:cNvSpPr/>
              <p:nvPr/>
            </p:nvSpPr>
            <p:spPr>
              <a:xfrm>
                <a:off x="822251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6" name="Elipse 855">
                <a:extLst>
                  <a:ext uri="{FF2B5EF4-FFF2-40B4-BE49-F238E27FC236}">
                    <a16:creationId xmlns:a16="http://schemas.microsoft.com/office/drawing/2014/main" id="{1DD7D6F0-18E9-471A-90BE-5C9CC1D2F96A}"/>
                  </a:ext>
                </a:extLst>
              </p:cNvPr>
              <p:cNvSpPr/>
              <p:nvPr/>
            </p:nvSpPr>
            <p:spPr>
              <a:xfrm>
                <a:off x="889990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7" name="Elipse 856">
                <a:extLst>
                  <a:ext uri="{FF2B5EF4-FFF2-40B4-BE49-F238E27FC236}">
                    <a16:creationId xmlns:a16="http://schemas.microsoft.com/office/drawing/2014/main" id="{9500F501-E50E-47E3-9620-7548656027E8}"/>
                  </a:ext>
                </a:extLst>
              </p:cNvPr>
              <p:cNvSpPr/>
              <p:nvPr/>
            </p:nvSpPr>
            <p:spPr>
              <a:xfrm>
                <a:off x="9548271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8" name="Elipse 857">
                <a:extLst>
                  <a:ext uri="{FF2B5EF4-FFF2-40B4-BE49-F238E27FC236}">
                    <a16:creationId xmlns:a16="http://schemas.microsoft.com/office/drawing/2014/main" id="{7E1AAB4E-251E-4E8A-B2A9-0572109B70FF}"/>
                  </a:ext>
                </a:extLst>
              </p:cNvPr>
              <p:cNvSpPr/>
              <p:nvPr/>
            </p:nvSpPr>
            <p:spPr>
              <a:xfrm>
                <a:off x="10196633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9" name="Elipse 858">
                <a:extLst>
                  <a:ext uri="{FF2B5EF4-FFF2-40B4-BE49-F238E27FC236}">
                    <a16:creationId xmlns:a16="http://schemas.microsoft.com/office/drawing/2014/main" id="{62CDACFB-9BE6-496F-BBA1-B472E7E664D6}"/>
                  </a:ext>
                </a:extLst>
              </p:cNvPr>
              <p:cNvSpPr/>
              <p:nvPr/>
            </p:nvSpPr>
            <p:spPr>
              <a:xfrm>
                <a:off x="10846460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0" name="Elipse 859">
                <a:extLst>
                  <a:ext uri="{FF2B5EF4-FFF2-40B4-BE49-F238E27FC236}">
                    <a16:creationId xmlns:a16="http://schemas.microsoft.com/office/drawing/2014/main" id="{4B1FBEAC-96B9-4DB1-A6A8-CAD0CBF83481}"/>
                  </a:ext>
                </a:extLst>
              </p:cNvPr>
              <p:cNvSpPr/>
              <p:nvPr/>
            </p:nvSpPr>
            <p:spPr>
              <a:xfrm>
                <a:off x="11467259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1" name="Elipse 860">
                <a:extLst>
                  <a:ext uri="{FF2B5EF4-FFF2-40B4-BE49-F238E27FC236}">
                    <a16:creationId xmlns:a16="http://schemas.microsoft.com/office/drawing/2014/main" id="{F61187C6-60DC-4308-8667-26C3A396DE2A}"/>
                  </a:ext>
                </a:extLst>
              </p:cNvPr>
              <p:cNvSpPr/>
              <p:nvPr/>
            </p:nvSpPr>
            <p:spPr>
              <a:xfrm>
                <a:off x="12117086" y="950689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6" name="Grupo 805">
              <a:extLst>
                <a:ext uri="{FF2B5EF4-FFF2-40B4-BE49-F238E27FC236}">
                  <a16:creationId xmlns:a16="http://schemas.microsoft.com/office/drawing/2014/main" id="{D5191148-EB1A-4A8A-9744-2ADBF120471F}"/>
                </a:ext>
              </a:extLst>
            </p:cNvPr>
            <p:cNvGrpSpPr/>
            <p:nvPr/>
          </p:nvGrpSpPr>
          <p:grpSpPr>
            <a:xfrm>
              <a:off x="1423899" y="2478766"/>
              <a:ext cx="3594427" cy="140441"/>
              <a:chOff x="1906355" y="1726790"/>
              <a:chExt cx="4792569" cy="187254"/>
            </a:xfrm>
            <a:solidFill>
              <a:srgbClr val="48A950"/>
            </a:solidFill>
          </p:grpSpPr>
          <p:sp>
            <p:nvSpPr>
              <p:cNvPr id="808" name="Elipse 807">
                <a:extLst>
                  <a:ext uri="{FF2B5EF4-FFF2-40B4-BE49-F238E27FC236}">
                    <a16:creationId xmlns:a16="http://schemas.microsoft.com/office/drawing/2014/main" id="{72BF7669-1FA4-480E-BA8F-3447743A308B}"/>
                  </a:ext>
                </a:extLst>
              </p:cNvPr>
              <p:cNvSpPr/>
              <p:nvPr/>
            </p:nvSpPr>
            <p:spPr>
              <a:xfrm>
                <a:off x="1906355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09" name="Elipse 808">
                <a:extLst>
                  <a:ext uri="{FF2B5EF4-FFF2-40B4-BE49-F238E27FC236}">
                    <a16:creationId xmlns:a16="http://schemas.microsoft.com/office/drawing/2014/main" id="{462588F1-272C-4538-8187-FEE42267FD19}"/>
                  </a:ext>
                </a:extLst>
              </p:cNvPr>
              <p:cNvSpPr/>
              <p:nvPr/>
            </p:nvSpPr>
            <p:spPr>
              <a:xfrm>
                <a:off x="2569231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0" name="Elipse 809">
                <a:extLst>
                  <a:ext uri="{FF2B5EF4-FFF2-40B4-BE49-F238E27FC236}">
                    <a16:creationId xmlns:a16="http://schemas.microsoft.com/office/drawing/2014/main" id="{47A154F0-9394-4A46-8A52-ADA99211E717}"/>
                  </a:ext>
                </a:extLst>
              </p:cNvPr>
              <p:cNvSpPr/>
              <p:nvPr/>
            </p:nvSpPr>
            <p:spPr>
              <a:xfrm>
                <a:off x="3232107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1" name="Elipse 810">
                <a:extLst>
                  <a:ext uri="{FF2B5EF4-FFF2-40B4-BE49-F238E27FC236}">
                    <a16:creationId xmlns:a16="http://schemas.microsoft.com/office/drawing/2014/main" id="{69B90C0C-38F0-49D6-9832-DC52C82D643F}"/>
                  </a:ext>
                </a:extLst>
              </p:cNvPr>
              <p:cNvSpPr/>
              <p:nvPr/>
            </p:nvSpPr>
            <p:spPr>
              <a:xfrm>
                <a:off x="3894983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2" name="Elipse 811">
                <a:extLst>
                  <a:ext uri="{FF2B5EF4-FFF2-40B4-BE49-F238E27FC236}">
                    <a16:creationId xmlns:a16="http://schemas.microsoft.com/office/drawing/2014/main" id="{5E96BE4F-2D9A-4CBB-842A-0DA8DF45D8A9}"/>
                  </a:ext>
                </a:extLst>
              </p:cNvPr>
              <p:cNvSpPr/>
              <p:nvPr/>
            </p:nvSpPr>
            <p:spPr>
              <a:xfrm>
                <a:off x="4557859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3" name="Elipse 812">
                <a:extLst>
                  <a:ext uri="{FF2B5EF4-FFF2-40B4-BE49-F238E27FC236}">
                    <a16:creationId xmlns:a16="http://schemas.microsoft.com/office/drawing/2014/main" id="{BF6D5DE3-41CF-4266-943F-B1F55451A40D}"/>
                  </a:ext>
                </a:extLst>
              </p:cNvPr>
              <p:cNvSpPr/>
              <p:nvPr/>
            </p:nvSpPr>
            <p:spPr>
              <a:xfrm>
                <a:off x="5220735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4" name="Elipse 813">
                <a:extLst>
                  <a:ext uri="{FF2B5EF4-FFF2-40B4-BE49-F238E27FC236}">
                    <a16:creationId xmlns:a16="http://schemas.microsoft.com/office/drawing/2014/main" id="{8F0B88AB-EA33-4C05-A950-341E722369B9}"/>
                  </a:ext>
                </a:extLst>
              </p:cNvPr>
              <p:cNvSpPr/>
              <p:nvPr/>
            </p:nvSpPr>
            <p:spPr>
              <a:xfrm>
                <a:off x="5883611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5" name="Elipse 814">
                <a:extLst>
                  <a:ext uri="{FF2B5EF4-FFF2-40B4-BE49-F238E27FC236}">
                    <a16:creationId xmlns:a16="http://schemas.microsoft.com/office/drawing/2014/main" id="{C3D5A692-980C-4691-B37D-A34464838213}"/>
                  </a:ext>
                </a:extLst>
              </p:cNvPr>
              <p:cNvSpPr/>
              <p:nvPr/>
            </p:nvSpPr>
            <p:spPr>
              <a:xfrm>
                <a:off x="6518924" y="1734044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6" name="Elipse 815">
                <a:extLst>
                  <a:ext uri="{FF2B5EF4-FFF2-40B4-BE49-F238E27FC236}">
                    <a16:creationId xmlns:a16="http://schemas.microsoft.com/office/drawing/2014/main" id="{C79292D3-C525-40A1-ACC5-C87E066BAEA8}"/>
                  </a:ext>
                </a:extLst>
              </p:cNvPr>
              <p:cNvSpPr/>
              <p:nvPr/>
            </p:nvSpPr>
            <p:spPr>
              <a:xfrm>
                <a:off x="2116811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7" name="Elipse 816">
                <a:extLst>
                  <a:ext uri="{FF2B5EF4-FFF2-40B4-BE49-F238E27FC236}">
                    <a16:creationId xmlns:a16="http://schemas.microsoft.com/office/drawing/2014/main" id="{CEDFDC30-9896-431C-B125-938B012254BE}"/>
                  </a:ext>
                </a:extLst>
              </p:cNvPr>
              <p:cNvSpPr/>
              <p:nvPr/>
            </p:nvSpPr>
            <p:spPr>
              <a:xfrm>
                <a:off x="2794201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8" name="Elipse 817">
                <a:extLst>
                  <a:ext uri="{FF2B5EF4-FFF2-40B4-BE49-F238E27FC236}">
                    <a16:creationId xmlns:a16="http://schemas.microsoft.com/office/drawing/2014/main" id="{E72C7789-B681-4AD0-91CB-FC0D15953B32}"/>
                  </a:ext>
                </a:extLst>
              </p:cNvPr>
              <p:cNvSpPr/>
              <p:nvPr/>
            </p:nvSpPr>
            <p:spPr>
              <a:xfrm>
                <a:off x="3457077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9" name="Elipse 818">
                <a:extLst>
                  <a:ext uri="{FF2B5EF4-FFF2-40B4-BE49-F238E27FC236}">
                    <a16:creationId xmlns:a16="http://schemas.microsoft.com/office/drawing/2014/main" id="{5FC8314F-FB90-4CC5-8E4F-FC2408F063F9}"/>
                  </a:ext>
                </a:extLst>
              </p:cNvPr>
              <p:cNvSpPr/>
              <p:nvPr/>
            </p:nvSpPr>
            <p:spPr>
              <a:xfrm>
                <a:off x="4119953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0" name="Elipse 819">
                <a:extLst>
                  <a:ext uri="{FF2B5EF4-FFF2-40B4-BE49-F238E27FC236}">
                    <a16:creationId xmlns:a16="http://schemas.microsoft.com/office/drawing/2014/main" id="{8A3A9E1C-998A-4A59-AF80-0E7E88FC7AFB}"/>
                  </a:ext>
                </a:extLst>
              </p:cNvPr>
              <p:cNvSpPr/>
              <p:nvPr/>
            </p:nvSpPr>
            <p:spPr>
              <a:xfrm>
                <a:off x="4782829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1" name="Elipse 820">
                <a:extLst>
                  <a:ext uri="{FF2B5EF4-FFF2-40B4-BE49-F238E27FC236}">
                    <a16:creationId xmlns:a16="http://schemas.microsoft.com/office/drawing/2014/main" id="{9395ECB3-8B0B-4813-BB17-A0ADA594E591}"/>
                  </a:ext>
                </a:extLst>
              </p:cNvPr>
              <p:cNvSpPr/>
              <p:nvPr/>
            </p:nvSpPr>
            <p:spPr>
              <a:xfrm>
                <a:off x="5445705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4" name="Elipse 823">
                <a:extLst>
                  <a:ext uri="{FF2B5EF4-FFF2-40B4-BE49-F238E27FC236}">
                    <a16:creationId xmlns:a16="http://schemas.microsoft.com/office/drawing/2014/main" id="{0A549498-2383-40BD-AC4D-997F4D32C7B7}"/>
                  </a:ext>
                </a:extLst>
              </p:cNvPr>
              <p:cNvSpPr/>
              <p:nvPr/>
            </p:nvSpPr>
            <p:spPr>
              <a:xfrm>
                <a:off x="6094067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5" name="Elipse 824">
                <a:extLst>
                  <a:ext uri="{FF2B5EF4-FFF2-40B4-BE49-F238E27FC236}">
                    <a16:creationId xmlns:a16="http://schemas.microsoft.com/office/drawing/2014/main" id="{84451A74-0D43-4793-80B5-12F596FDF455}"/>
                  </a:ext>
                </a:extLst>
              </p:cNvPr>
              <p:cNvSpPr/>
              <p:nvPr/>
            </p:nvSpPr>
            <p:spPr>
              <a:xfrm>
                <a:off x="2349043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6" name="Elipse 825">
                <a:extLst>
                  <a:ext uri="{FF2B5EF4-FFF2-40B4-BE49-F238E27FC236}">
                    <a16:creationId xmlns:a16="http://schemas.microsoft.com/office/drawing/2014/main" id="{E76B4033-8272-419B-8DAA-74F27A7AAF27}"/>
                  </a:ext>
                </a:extLst>
              </p:cNvPr>
              <p:cNvSpPr/>
              <p:nvPr/>
            </p:nvSpPr>
            <p:spPr>
              <a:xfrm>
                <a:off x="3011919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7" name="Elipse 826">
                <a:extLst>
                  <a:ext uri="{FF2B5EF4-FFF2-40B4-BE49-F238E27FC236}">
                    <a16:creationId xmlns:a16="http://schemas.microsoft.com/office/drawing/2014/main" id="{8FD31AF2-6638-4D6F-AA90-25FAD4A4900F}"/>
                  </a:ext>
                </a:extLst>
              </p:cNvPr>
              <p:cNvSpPr/>
              <p:nvPr/>
            </p:nvSpPr>
            <p:spPr>
              <a:xfrm>
                <a:off x="3674795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8" name="Elipse 827">
                <a:extLst>
                  <a:ext uri="{FF2B5EF4-FFF2-40B4-BE49-F238E27FC236}">
                    <a16:creationId xmlns:a16="http://schemas.microsoft.com/office/drawing/2014/main" id="{358B7043-36D2-4CC2-B90B-82D1FAF6F973}"/>
                  </a:ext>
                </a:extLst>
              </p:cNvPr>
              <p:cNvSpPr/>
              <p:nvPr/>
            </p:nvSpPr>
            <p:spPr>
              <a:xfrm>
                <a:off x="4337671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9" name="Elipse 828">
                <a:extLst>
                  <a:ext uri="{FF2B5EF4-FFF2-40B4-BE49-F238E27FC236}">
                    <a16:creationId xmlns:a16="http://schemas.microsoft.com/office/drawing/2014/main" id="{76CFEBAA-A3ED-426E-B21F-B9409C846C64}"/>
                  </a:ext>
                </a:extLst>
              </p:cNvPr>
              <p:cNvSpPr/>
              <p:nvPr/>
            </p:nvSpPr>
            <p:spPr>
              <a:xfrm>
                <a:off x="5015061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0" name="Elipse 829">
                <a:extLst>
                  <a:ext uri="{FF2B5EF4-FFF2-40B4-BE49-F238E27FC236}">
                    <a16:creationId xmlns:a16="http://schemas.microsoft.com/office/drawing/2014/main" id="{3D9D6FC6-B53F-4426-88CA-A25BF121C070}"/>
                  </a:ext>
                </a:extLst>
              </p:cNvPr>
              <p:cNvSpPr/>
              <p:nvPr/>
            </p:nvSpPr>
            <p:spPr>
              <a:xfrm>
                <a:off x="5663423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1" name="Elipse 830">
                <a:extLst>
                  <a:ext uri="{FF2B5EF4-FFF2-40B4-BE49-F238E27FC236}">
                    <a16:creationId xmlns:a16="http://schemas.microsoft.com/office/drawing/2014/main" id="{8E306240-A93C-4034-BA9D-4ED1899AA756}"/>
                  </a:ext>
                </a:extLst>
              </p:cNvPr>
              <p:cNvSpPr/>
              <p:nvPr/>
            </p:nvSpPr>
            <p:spPr>
              <a:xfrm>
                <a:off x="6311785" y="1726790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7" name="Rectángulo: esquinas redondeadas 806">
              <a:extLst>
                <a:ext uri="{FF2B5EF4-FFF2-40B4-BE49-F238E27FC236}">
                  <a16:creationId xmlns:a16="http://schemas.microsoft.com/office/drawing/2014/main" id="{DD62924D-976C-4480-9E83-D30E8163934D}"/>
                </a:ext>
              </a:extLst>
            </p:cNvPr>
            <p:cNvSpPr/>
            <p:nvPr/>
          </p:nvSpPr>
          <p:spPr>
            <a:xfrm>
              <a:off x="2818933" y="1759079"/>
              <a:ext cx="2013806" cy="719687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s-ES" sz="36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lang="es-MX" sz="3600" b="1" dirty="0">
                  <a:solidFill>
                    <a:prstClr val="black"/>
                  </a:solidFill>
                  <a:latin typeface="Calibri" panose="020F0502020204030204"/>
                </a:rPr>
                <a:t>35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2D11254-C3BF-4E2A-AFA6-D0F232332C17}"/>
              </a:ext>
            </a:extLst>
          </p:cNvPr>
          <p:cNvGrpSpPr/>
          <p:nvPr/>
        </p:nvGrpSpPr>
        <p:grpSpPr>
          <a:xfrm>
            <a:off x="4406382" y="4689143"/>
            <a:ext cx="4115024" cy="818510"/>
            <a:chOff x="4337169" y="4803931"/>
            <a:chExt cx="4115024" cy="818510"/>
          </a:xfrm>
        </p:grpSpPr>
        <p:pic>
          <p:nvPicPr>
            <p:cNvPr id="982" name="Picture 2">
              <a:extLst>
                <a:ext uri="{FF2B5EF4-FFF2-40B4-BE49-F238E27FC236}">
                  <a16:creationId xmlns:a16="http://schemas.microsoft.com/office/drawing/2014/main" id="{C40C355A-F4BD-44AB-9099-F103150F2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169" y="4803931"/>
              <a:ext cx="529167" cy="818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3" name="Grupo 982">
              <a:extLst>
                <a:ext uri="{FF2B5EF4-FFF2-40B4-BE49-F238E27FC236}">
                  <a16:creationId xmlns:a16="http://schemas.microsoft.com/office/drawing/2014/main" id="{2C203303-76AD-438F-978F-20D7F8CF02C6}"/>
                </a:ext>
              </a:extLst>
            </p:cNvPr>
            <p:cNvGrpSpPr/>
            <p:nvPr/>
          </p:nvGrpSpPr>
          <p:grpSpPr>
            <a:xfrm>
              <a:off x="4987637" y="4849020"/>
              <a:ext cx="3464556" cy="556739"/>
              <a:chOff x="1620115" y="3588931"/>
              <a:chExt cx="4883752" cy="719687"/>
            </a:xfrm>
          </p:grpSpPr>
          <p:grpSp>
            <p:nvGrpSpPr>
              <p:cNvPr id="984" name="Grupo 983">
                <a:extLst>
                  <a:ext uri="{FF2B5EF4-FFF2-40B4-BE49-F238E27FC236}">
                    <a16:creationId xmlns:a16="http://schemas.microsoft.com/office/drawing/2014/main" id="{E8DEE5AC-0AD4-43D2-9A9A-5315981407E1}"/>
                  </a:ext>
                </a:extLst>
              </p:cNvPr>
              <p:cNvGrpSpPr/>
              <p:nvPr/>
            </p:nvGrpSpPr>
            <p:grpSpPr>
              <a:xfrm>
                <a:off x="1620115" y="3760012"/>
                <a:ext cx="4879412" cy="140441"/>
                <a:chOff x="5791203" y="950689"/>
                <a:chExt cx="6505883" cy="187254"/>
              </a:xfrm>
              <a:solidFill>
                <a:srgbClr val="E57A3B"/>
              </a:solidFill>
            </p:grpSpPr>
            <p:sp>
              <p:nvSpPr>
                <p:cNvPr id="1031" name="Elipse 1030">
                  <a:extLst>
                    <a:ext uri="{FF2B5EF4-FFF2-40B4-BE49-F238E27FC236}">
                      <a16:creationId xmlns:a16="http://schemas.microsoft.com/office/drawing/2014/main" id="{ADA3E0DE-F14B-46E8-BA14-081205495C35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2" name="Elipse 1031">
                  <a:extLst>
                    <a:ext uri="{FF2B5EF4-FFF2-40B4-BE49-F238E27FC236}">
                      <a16:creationId xmlns:a16="http://schemas.microsoft.com/office/drawing/2014/main" id="{7753A54B-E5DF-43C0-90FF-7EA55A0E0D0B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3" name="Elipse 1032">
                  <a:extLst>
                    <a:ext uri="{FF2B5EF4-FFF2-40B4-BE49-F238E27FC236}">
                      <a16:creationId xmlns:a16="http://schemas.microsoft.com/office/drawing/2014/main" id="{72BE3A54-3D74-4FF6-95A2-BDB6DDC79197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4" name="Elipse 1033">
                  <a:extLst>
                    <a:ext uri="{FF2B5EF4-FFF2-40B4-BE49-F238E27FC236}">
                      <a16:creationId xmlns:a16="http://schemas.microsoft.com/office/drawing/2014/main" id="{785C7D42-3205-4844-99A7-7ED23F1673DA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5" name="Elipse 1034">
                  <a:extLst>
                    <a:ext uri="{FF2B5EF4-FFF2-40B4-BE49-F238E27FC236}">
                      <a16:creationId xmlns:a16="http://schemas.microsoft.com/office/drawing/2014/main" id="{D0A11DDA-1D05-4533-93EB-07BDADDAA62C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6" name="Elipse 1035">
                  <a:extLst>
                    <a:ext uri="{FF2B5EF4-FFF2-40B4-BE49-F238E27FC236}">
                      <a16:creationId xmlns:a16="http://schemas.microsoft.com/office/drawing/2014/main" id="{9D77D696-2120-4007-A677-4EFF371F965A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7" name="Elipse 1036">
                  <a:extLst>
                    <a:ext uri="{FF2B5EF4-FFF2-40B4-BE49-F238E27FC236}">
                      <a16:creationId xmlns:a16="http://schemas.microsoft.com/office/drawing/2014/main" id="{DE66B35F-6CEB-4989-877D-84762154E094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8" name="Elipse 1037">
                  <a:extLst>
                    <a:ext uri="{FF2B5EF4-FFF2-40B4-BE49-F238E27FC236}">
                      <a16:creationId xmlns:a16="http://schemas.microsoft.com/office/drawing/2014/main" id="{44241BC2-D097-4175-A93F-8F4211334826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9" name="Elipse 1038">
                  <a:extLst>
                    <a:ext uri="{FF2B5EF4-FFF2-40B4-BE49-F238E27FC236}">
                      <a16:creationId xmlns:a16="http://schemas.microsoft.com/office/drawing/2014/main" id="{EAFE1371-2FF8-44AC-B394-A11655837F50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0" name="Elipse 1039">
                  <a:extLst>
                    <a:ext uri="{FF2B5EF4-FFF2-40B4-BE49-F238E27FC236}">
                      <a16:creationId xmlns:a16="http://schemas.microsoft.com/office/drawing/2014/main" id="{63F2C96F-8168-48C9-B758-E1E693176A28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1" name="Elipse 1040">
                  <a:extLst>
                    <a:ext uri="{FF2B5EF4-FFF2-40B4-BE49-F238E27FC236}">
                      <a16:creationId xmlns:a16="http://schemas.microsoft.com/office/drawing/2014/main" id="{F9A5054B-3312-4BC4-AAA4-98C4FB6F1555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2" name="Elipse 1041">
                  <a:extLst>
                    <a:ext uri="{FF2B5EF4-FFF2-40B4-BE49-F238E27FC236}">
                      <a16:creationId xmlns:a16="http://schemas.microsoft.com/office/drawing/2014/main" id="{0ACBE48D-47FB-4383-9241-AEBCD59CCAEB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3" name="Elipse 1042">
                  <a:extLst>
                    <a:ext uri="{FF2B5EF4-FFF2-40B4-BE49-F238E27FC236}">
                      <a16:creationId xmlns:a16="http://schemas.microsoft.com/office/drawing/2014/main" id="{05129EE6-B500-493A-A605-4920BE764D06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4" name="Elipse 1043">
                  <a:extLst>
                    <a:ext uri="{FF2B5EF4-FFF2-40B4-BE49-F238E27FC236}">
                      <a16:creationId xmlns:a16="http://schemas.microsoft.com/office/drawing/2014/main" id="{C5BB6548-9A6D-4318-AE57-EABF8D77570F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5" name="Elipse 1044">
                  <a:extLst>
                    <a:ext uri="{FF2B5EF4-FFF2-40B4-BE49-F238E27FC236}">
                      <a16:creationId xmlns:a16="http://schemas.microsoft.com/office/drawing/2014/main" id="{80287F0B-3248-4563-85F7-1F34068CB8B2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6" name="Elipse 1045">
                  <a:extLst>
                    <a:ext uri="{FF2B5EF4-FFF2-40B4-BE49-F238E27FC236}">
                      <a16:creationId xmlns:a16="http://schemas.microsoft.com/office/drawing/2014/main" id="{4C964112-CE11-42F6-A4A0-75B182B80E7A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7" name="Elipse 1046">
                  <a:extLst>
                    <a:ext uri="{FF2B5EF4-FFF2-40B4-BE49-F238E27FC236}">
                      <a16:creationId xmlns:a16="http://schemas.microsoft.com/office/drawing/2014/main" id="{71B1A0A5-65D8-4270-BA36-6375F9BC8485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8" name="Elipse 1047">
                  <a:extLst>
                    <a:ext uri="{FF2B5EF4-FFF2-40B4-BE49-F238E27FC236}">
                      <a16:creationId xmlns:a16="http://schemas.microsoft.com/office/drawing/2014/main" id="{D736BA2F-A316-4195-84B8-E26A19FD1C2C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9" name="Elipse 1048">
                  <a:extLst>
                    <a:ext uri="{FF2B5EF4-FFF2-40B4-BE49-F238E27FC236}">
                      <a16:creationId xmlns:a16="http://schemas.microsoft.com/office/drawing/2014/main" id="{7F9B14A2-FDAC-4957-8532-22192A45BE6E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0" name="Elipse 1049">
                  <a:extLst>
                    <a:ext uri="{FF2B5EF4-FFF2-40B4-BE49-F238E27FC236}">
                      <a16:creationId xmlns:a16="http://schemas.microsoft.com/office/drawing/2014/main" id="{60826DCB-6AC6-4DB4-9C95-51EAAA92104D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1" name="Elipse 1050">
                  <a:extLst>
                    <a:ext uri="{FF2B5EF4-FFF2-40B4-BE49-F238E27FC236}">
                      <a16:creationId xmlns:a16="http://schemas.microsoft.com/office/drawing/2014/main" id="{AB306D21-7D46-4497-8D2C-87888B58A01B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2" name="Elipse 1051">
                  <a:extLst>
                    <a:ext uri="{FF2B5EF4-FFF2-40B4-BE49-F238E27FC236}">
                      <a16:creationId xmlns:a16="http://schemas.microsoft.com/office/drawing/2014/main" id="{B9BDB008-D542-440C-891F-30FDD24134F9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3" name="Elipse 1052">
                  <a:extLst>
                    <a:ext uri="{FF2B5EF4-FFF2-40B4-BE49-F238E27FC236}">
                      <a16:creationId xmlns:a16="http://schemas.microsoft.com/office/drawing/2014/main" id="{F5EED00B-3F09-4AE5-BBCE-3C8A0F30752B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4" name="Elipse 1053">
                  <a:extLst>
                    <a:ext uri="{FF2B5EF4-FFF2-40B4-BE49-F238E27FC236}">
                      <a16:creationId xmlns:a16="http://schemas.microsoft.com/office/drawing/2014/main" id="{F8FAC478-7D0C-436C-B0A2-2C25D0847E7D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5" name="Elipse 1054">
                  <a:extLst>
                    <a:ext uri="{FF2B5EF4-FFF2-40B4-BE49-F238E27FC236}">
                      <a16:creationId xmlns:a16="http://schemas.microsoft.com/office/drawing/2014/main" id="{5FD43EBF-EDD7-42E8-822D-43D355CDBBFB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6" name="Elipse 1055">
                  <a:extLst>
                    <a:ext uri="{FF2B5EF4-FFF2-40B4-BE49-F238E27FC236}">
                      <a16:creationId xmlns:a16="http://schemas.microsoft.com/office/drawing/2014/main" id="{5FC2ED32-8DE5-4989-A4C5-241FF808FE23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7" name="Elipse 1056">
                  <a:extLst>
                    <a:ext uri="{FF2B5EF4-FFF2-40B4-BE49-F238E27FC236}">
                      <a16:creationId xmlns:a16="http://schemas.microsoft.com/office/drawing/2014/main" id="{EB24ACC8-1A43-49FE-834E-EFB72876C7D5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8" name="Elipse 1057">
                  <a:extLst>
                    <a:ext uri="{FF2B5EF4-FFF2-40B4-BE49-F238E27FC236}">
                      <a16:creationId xmlns:a16="http://schemas.microsoft.com/office/drawing/2014/main" id="{74F533B8-CEA6-4E9A-99C7-2164D7FA5068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9" name="Elipse 1058">
                  <a:extLst>
                    <a:ext uri="{FF2B5EF4-FFF2-40B4-BE49-F238E27FC236}">
                      <a16:creationId xmlns:a16="http://schemas.microsoft.com/office/drawing/2014/main" id="{91ECE85E-9B6A-40E4-A858-D7985DDED4CC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0" name="Elipse 1059">
                  <a:extLst>
                    <a:ext uri="{FF2B5EF4-FFF2-40B4-BE49-F238E27FC236}">
                      <a16:creationId xmlns:a16="http://schemas.microsoft.com/office/drawing/2014/main" id="{87D44D3E-55BC-400F-B838-A5B7C654C941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985" name="Grupo 984">
                <a:extLst>
                  <a:ext uri="{FF2B5EF4-FFF2-40B4-BE49-F238E27FC236}">
                    <a16:creationId xmlns:a16="http://schemas.microsoft.com/office/drawing/2014/main" id="{01CB46BE-1734-44C1-A106-27620966AC30}"/>
                  </a:ext>
                </a:extLst>
              </p:cNvPr>
              <p:cNvGrpSpPr/>
              <p:nvPr/>
            </p:nvGrpSpPr>
            <p:grpSpPr>
              <a:xfrm>
                <a:off x="1624455" y="3924682"/>
                <a:ext cx="4879412" cy="140441"/>
                <a:chOff x="5791203" y="950689"/>
                <a:chExt cx="6505883" cy="187254"/>
              </a:xfrm>
              <a:solidFill>
                <a:srgbClr val="E57A3B"/>
              </a:solidFill>
            </p:grpSpPr>
            <p:sp>
              <p:nvSpPr>
                <p:cNvPr id="1001" name="Elipse 1000">
                  <a:extLst>
                    <a:ext uri="{FF2B5EF4-FFF2-40B4-BE49-F238E27FC236}">
                      <a16:creationId xmlns:a16="http://schemas.microsoft.com/office/drawing/2014/main" id="{D6B99E1F-BC77-474B-BD3B-B7FC7E4B2EA9}"/>
                    </a:ext>
                  </a:extLst>
                </p:cNvPr>
                <p:cNvSpPr/>
                <p:nvPr/>
              </p:nvSpPr>
              <p:spPr>
                <a:xfrm>
                  <a:off x="579120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2" name="Elipse 1001">
                  <a:extLst>
                    <a:ext uri="{FF2B5EF4-FFF2-40B4-BE49-F238E27FC236}">
                      <a16:creationId xmlns:a16="http://schemas.microsoft.com/office/drawing/2014/main" id="{92946E69-7C06-48BB-8BF3-50779346D36F}"/>
                    </a:ext>
                  </a:extLst>
                </p:cNvPr>
                <p:cNvSpPr/>
                <p:nvPr/>
              </p:nvSpPr>
              <p:spPr>
                <a:xfrm>
                  <a:off x="645407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3" name="Elipse 1002">
                  <a:extLst>
                    <a:ext uri="{FF2B5EF4-FFF2-40B4-BE49-F238E27FC236}">
                      <a16:creationId xmlns:a16="http://schemas.microsoft.com/office/drawing/2014/main" id="{12EE410F-2A3F-42B8-8D2D-7B210F9932DC}"/>
                    </a:ext>
                  </a:extLst>
                </p:cNvPr>
                <p:cNvSpPr/>
                <p:nvPr/>
              </p:nvSpPr>
              <p:spPr>
                <a:xfrm>
                  <a:off x="711695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4" name="Elipse 1003">
                  <a:extLst>
                    <a:ext uri="{FF2B5EF4-FFF2-40B4-BE49-F238E27FC236}">
                      <a16:creationId xmlns:a16="http://schemas.microsoft.com/office/drawing/2014/main" id="{B4ED584A-38F6-40D5-AD8C-7B89BACA76E8}"/>
                    </a:ext>
                  </a:extLst>
                </p:cNvPr>
                <p:cNvSpPr/>
                <p:nvPr/>
              </p:nvSpPr>
              <p:spPr>
                <a:xfrm>
                  <a:off x="7779831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5" name="Elipse 1004">
                  <a:extLst>
                    <a:ext uri="{FF2B5EF4-FFF2-40B4-BE49-F238E27FC236}">
                      <a16:creationId xmlns:a16="http://schemas.microsoft.com/office/drawing/2014/main" id="{7AF36F1F-6B7C-4468-8BB3-6EC89939CE22}"/>
                    </a:ext>
                  </a:extLst>
                </p:cNvPr>
                <p:cNvSpPr/>
                <p:nvPr/>
              </p:nvSpPr>
              <p:spPr>
                <a:xfrm>
                  <a:off x="8442707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6" name="Elipse 1005">
                  <a:extLst>
                    <a:ext uri="{FF2B5EF4-FFF2-40B4-BE49-F238E27FC236}">
                      <a16:creationId xmlns:a16="http://schemas.microsoft.com/office/drawing/2014/main" id="{202085D4-8BE8-44C5-82AC-ECE6FD11DC43}"/>
                    </a:ext>
                  </a:extLst>
                </p:cNvPr>
                <p:cNvSpPr/>
                <p:nvPr/>
              </p:nvSpPr>
              <p:spPr>
                <a:xfrm>
                  <a:off x="9105583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7" name="Elipse 1006">
                  <a:extLst>
                    <a:ext uri="{FF2B5EF4-FFF2-40B4-BE49-F238E27FC236}">
                      <a16:creationId xmlns:a16="http://schemas.microsoft.com/office/drawing/2014/main" id="{80C52C2C-2C3E-4960-9B17-5AFDBEF04C17}"/>
                    </a:ext>
                  </a:extLst>
                </p:cNvPr>
                <p:cNvSpPr/>
                <p:nvPr/>
              </p:nvSpPr>
              <p:spPr>
                <a:xfrm>
                  <a:off x="9768459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8" name="Elipse 1007">
                  <a:extLst>
                    <a:ext uri="{FF2B5EF4-FFF2-40B4-BE49-F238E27FC236}">
                      <a16:creationId xmlns:a16="http://schemas.microsoft.com/office/drawing/2014/main" id="{2B93F5BC-DAAC-4591-89D4-F314267E53AF}"/>
                    </a:ext>
                  </a:extLst>
                </p:cNvPr>
                <p:cNvSpPr/>
                <p:nvPr/>
              </p:nvSpPr>
              <p:spPr>
                <a:xfrm>
                  <a:off x="10403772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9" name="Elipse 1008">
                  <a:extLst>
                    <a:ext uri="{FF2B5EF4-FFF2-40B4-BE49-F238E27FC236}">
                      <a16:creationId xmlns:a16="http://schemas.microsoft.com/office/drawing/2014/main" id="{A39C8EED-6EA6-4FD1-8328-637EDC75E63B}"/>
                    </a:ext>
                  </a:extLst>
                </p:cNvPr>
                <p:cNvSpPr/>
                <p:nvPr/>
              </p:nvSpPr>
              <p:spPr>
                <a:xfrm>
                  <a:off x="11039085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0" name="Elipse 1009">
                  <a:extLst>
                    <a:ext uri="{FF2B5EF4-FFF2-40B4-BE49-F238E27FC236}">
                      <a16:creationId xmlns:a16="http://schemas.microsoft.com/office/drawing/2014/main" id="{4238A5AE-4C5F-4368-B515-7DFF4B11A369}"/>
                    </a:ext>
                  </a:extLst>
                </p:cNvPr>
                <p:cNvSpPr/>
                <p:nvPr/>
              </p:nvSpPr>
              <p:spPr>
                <a:xfrm>
                  <a:off x="11674398" y="957943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1" name="Elipse 1010">
                  <a:extLst>
                    <a:ext uri="{FF2B5EF4-FFF2-40B4-BE49-F238E27FC236}">
                      <a16:creationId xmlns:a16="http://schemas.microsoft.com/office/drawing/2014/main" id="{77367212-2629-4E78-B9DE-C04BABA7CF62}"/>
                    </a:ext>
                  </a:extLst>
                </p:cNvPr>
                <p:cNvSpPr/>
                <p:nvPr/>
              </p:nvSpPr>
              <p:spPr>
                <a:xfrm>
                  <a:off x="60016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2" name="Elipse 1011">
                  <a:extLst>
                    <a:ext uri="{FF2B5EF4-FFF2-40B4-BE49-F238E27FC236}">
                      <a16:creationId xmlns:a16="http://schemas.microsoft.com/office/drawing/2014/main" id="{CE0D9798-EE3E-4D3C-8DD6-84B1CEA5D30F}"/>
                    </a:ext>
                  </a:extLst>
                </p:cNvPr>
                <p:cNvSpPr/>
                <p:nvPr/>
              </p:nvSpPr>
              <p:spPr>
                <a:xfrm>
                  <a:off x="667904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3" name="Elipse 1012">
                  <a:extLst>
                    <a:ext uri="{FF2B5EF4-FFF2-40B4-BE49-F238E27FC236}">
                      <a16:creationId xmlns:a16="http://schemas.microsoft.com/office/drawing/2014/main" id="{68224F9F-3291-4E32-840C-195A11638C3B}"/>
                    </a:ext>
                  </a:extLst>
                </p:cNvPr>
                <p:cNvSpPr/>
                <p:nvPr/>
              </p:nvSpPr>
              <p:spPr>
                <a:xfrm>
                  <a:off x="734192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4" name="Elipse 1013">
                  <a:extLst>
                    <a:ext uri="{FF2B5EF4-FFF2-40B4-BE49-F238E27FC236}">
                      <a16:creationId xmlns:a16="http://schemas.microsoft.com/office/drawing/2014/main" id="{5041CEA8-4143-45AB-9E9B-9ACBE7D0FD6E}"/>
                    </a:ext>
                  </a:extLst>
                </p:cNvPr>
                <p:cNvSpPr/>
                <p:nvPr/>
              </p:nvSpPr>
              <p:spPr>
                <a:xfrm>
                  <a:off x="800480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5" name="Elipse 1014">
                  <a:extLst>
                    <a:ext uri="{FF2B5EF4-FFF2-40B4-BE49-F238E27FC236}">
                      <a16:creationId xmlns:a16="http://schemas.microsoft.com/office/drawing/2014/main" id="{9AD989B7-6A8F-4838-861F-947DA27CF08C}"/>
                    </a:ext>
                  </a:extLst>
                </p:cNvPr>
                <p:cNvSpPr/>
                <p:nvPr/>
              </p:nvSpPr>
              <p:spPr>
                <a:xfrm>
                  <a:off x="866767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6" name="Elipse 1015">
                  <a:extLst>
                    <a:ext uri="{FF2B5EF4-FFF2-40B4-BE49-F238E27FC236}">
                      <a16:creationId xmlns:a16="http://schemas.microsoft.com/office/drawing/2014/main" id="{2759E974-6490-4284-BF24-C9B460523D91}"/>
                    </a:ext>
                  </a:extLst>
                </p:cNvPr>
                <p:cNvSpPr/>
                <p:nvPr/>
              </p:nvSpPr>
              <p:spPr>
                <a:xfrm>
                  <a:off x="933055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7" name="Elipse 1016">
                  <a:extLst>
                    <a:ext uri="{FF2B5EF4-FFF2-40B4-BE49-F238E27FC236}">
                      <a16:creationId xmlns:a16="http://schemas.microsoft.com/office/drawing/2014/main" id="{1C0D7DF1-057F-4D75-8111-B094E1A67E39}"/>
                    </a:ext>
                  </a:extLst>
                </p:cNvPr>
                <p:cNvSpPr/>
                <p:nvPr/>
              </p:nvSpPr>
              <p:spPr>
                <a:xfrm>
                  <a:off x="997891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8" name="Elipse 1017">
                  <a:extLst>
                    <a:ext uri="{FF2B5EF4-FFF2-40B4-BE49-F238E27FC236}">
                      <a16:creationId xmlns:a16="http://schemas.microsoft.com/office/drawing/2014/main" id="{3B49284A-104B-4807-9700-F89566CA778B}"/>
                    </a:ext>
                  </a:extLst>
                </p:cNvPr>
                <p:cNvSpPr/>
                <p:nvPr/>
              </p:nvSpPr>
              <p:spPr>
                <a:xfrm>
                  <a:off x="10628742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9" name="Elipse 1018">
                  <a:extLst>
                    <a:ext uri="{FF2B5EF4-FFF2-40B4-BE49-F238E27FC236}">
                      <a16:creationId xmlns:a16="http://schemas.microsoft.com/office/drawing/2014/main" id="{121F48C9-0ED9-4173-AF55-D9A98135CDB5}"/>
                    </a:ext>
                  </a:extLst>
                </p:cNvPr>
                <p:cNvSpPr/>
                <p:nvPr/>
              </p:nvSpPr>
              <p:spPr>
                <a:xfrm>
                  <a:off x="11264055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0" name="Elipse 1019">
                  <a:extLst>
                    <a:ext uri="{FF2B5EF4-FFF2-40B4-BE49-F238E27FC236}">
                      <a16:creationId xmlns:a16="http://schemas.microsoft.com/office/drawing/2014/main" id="{4909727D-BBD6-4873-9B6E-C1C6ADAB3BF7}"/>
                    </a:ext>
                  </a:extLst>
                </p:cNvPr>
                <p:cNvSpPr/>
                <p:nvPr/>
              </p:nvSpPr>
              <p:spPr>
                <a:xfrm>
                  <a:off x="11899368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1" name="Elipse 1020">
                  <a:extLst>
                    <a:ext uri="{FF2B5EF4-FFF2-40B4-BE49-F238E27FC236}">
                      <a16:creationId xmlns:a16="http://schemas.microsoft.com/office/drawing/2014/main" id="{6331718B-B7C9-4C1B-BE50-523F49CF533D}"/>
                    </a:ext>
                  </a:extLst>
                </p:cNvPr>
                <p:cNvSpPr/>
                <p:nvPr/>
              </p:nvSpPr>
              <p:spPr>
                <a:xfrm>
                  <a:off x="623389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2" name="Elipse 1021">
                  <a:extLst>
                    <a:ext uri="{FF2B5EF4-FFF2-40B4-BE49-F238E27FC236}">
                      <a16:creationId xmlns:a16="http://schemas.microsoft.com/office/drawing/2014/main" id="{FF948210-A618-4CA1-A7EB-17F03C076E86}"/>
                    </a:ext>
                  </a:extLst>
                </p:cNvPr>
                <p:cNvSpPr/>
                <p:nvPr/>
              </p:nvSpPr>
              <p:spPr>
                <a:xfrm>
                  <a:off x="6896767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3" name="Elipse 1022">
                  <a:extLst>
                    <a:ext uri="{FF2B5EF4-FFF2-40B4-BE49-F238E27FC236}">
                      <a16:creationId xmlns:a16="http://schemas.microsoft.com/office/drawing/2014/main" id="{089DCB1C-2A1A-42CF-BBA1-6AAC3B5F0594}"/>
                    </a:ext>
                  </a:extLst>
                </p:cNvPr>
                <p:cNvSpPr/>
                <p:nvPr/>
              </p:nvSpPr>
              <p:spPr>
                <a:xfrm>
                  <a:off x="755964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4" name="Elipse 1023">
                  <a:extLst>
                    <a:ext uri="{FF2B5EF4-FFF2-40B4-BE49-F238E27FC236}">
                      <a16:creationId xmlns:a16="http://schemas.microsoft.com/office/drawing/2014/main" id="{596E7AB2-88FA-4B6C-B072-18685F7EFBDA}"/>
                    </a:ext>
                  </a:extLst>
                </p:cNvPr>
                <p:cNvSpPr/>
                <p:nvPr/>
              </p:nvSpPr>
              <p:spPr>
                <a:xfrm>
                  <a:off x="822251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5" name="Elipse 1024">
                  <a:extLst>
                    <a:ext uri="{FF2B5EF4-FFF2-40B4-BE49-F238E27FC236}">
                      <a16:creationId xmlns:a16="http://schemas.microsoft.com/office/drawing/2014/main" id="{64E54780-6EB6-413F-BD70-3D6DF18FCDF5}"/>
                    </a:ext>
                  </a:extLst>
                </p:cNvPr>
                <p:cNvSpPr/>
                <p:nvPr/>
              </p:nvSpPr>
              <p:spPr>
                <a:xfrm>
                  <a:off x="889990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6" name="Elipse 1025">
                  <a:extLst>
                    <a:ext uri="{FF2B5EF4-FFF2-40B4-BE49-F238E27FC236}">
                      <a16:creationId xmlns:a16="http://schemas.microsoft.com/office/drawing/2014/main" id="{1A61108B-0A4C-48E7-9F59-18C6DB30D620}"/>
                    </a:ext>
                  </a:extLst>
                </p:cNvPr>
                <p:cNvSpPr/>
                <p:nvPr/>
              </p:nvSpPr>
              <p:spPr>
                <a:xfrm>
                  <a:off x="9548271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7" name="Elipse 1026">
                  <a:extLst>
                    <a:ext uri="{FF2B5EF4-FFF2-40B4-BE49-F238E27FC236}">
                      <a16:creationId xmlns:a16="http://schemas.microsoft.com/office/drawing/2014/main" id="{3DA5A322-E129-4904-A0DD-2B0B7B62A04A}"/>
                    </a:ext>
                  </a:extLst>
                </p:cNvPr>
                <p:cNvSpPr/>
                <p:nvPr/>
              </p:nvSpPr>
              <p:spPr>
                <a:xfrm>
                  <a:off x="10196633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8" name="Elipse 1027">
                  <a:extLst>
                    <a:ext uri="{FF2B5EF4-FFF2-40B4-BE49-F238E27FC236}">
                      <a16:creationId xmlns:a16="http://schemas.microsoft.com/office/drawing/2014/main" id="{B39E4C7F-C267-410A-89C9-4314BABC463A}"/>
                    </a:ext>
                  </a:extLst>
                </p:cNvPr>
                <p:cNvSpPr/>
                <p:nvPr/>
              </p:nvSpPr>
              <p:spPr>
                <a:xfrm>
                  <a:off x="10846460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9" name="Elipse 1028">
                  <a:extLst>
                    <a:ext uri="{FF2B5EF4-FFF2-40B4-BE49-F238E27FC236}">
                      <a16:creationId xmlns:a16="http://schemas.microsoft.com/office/drawing/2014/main" id="{D736E646-1338-442D-9852-E6E7EA7323BF}"/>
                    </a:ext>
                  </a:extLst>
                </p:cNvPr>
                <p:cNvSpPr/>
                <p:nvPr/>
              </p:nvSpPr>
              <p:spPr>
                <a:xfrm>
                  <a:off x="11467259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0" name="Elipse 1029">
                  <a:extLst>
                    <a:ext uri="{FF2B5EF4-FFF2-40B4-BE49-F238E27FC236}">
                      <a16:creationId xmlns:a16="http://schemas.microsoft.com/office/drawing/2014/main" id="{729A5A2B-2B3E-44A9-A454-4B6D90DAFA46}"/>
                    </a:ext>
                  </a:extLst>
                </p:cNvPr>
                <p:cNvSpPr/>
                <p:nvPr/>
              </p:nvSpPr>
              <p:spPr>
                <a:xfrm>
                  <a:off x="12117086" y="950689"/>
                  <a:ext cx="180000" cy="1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s-MX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86" name="Elipse 985">
                <a:extLst>
                  <a:ext uri="{FF2B5EF4-FFF2-40B4-BE49-F238E27FC236}">
                    <a16:creationId xmlns:a16="http://schemas.microsoft.com/office/drawing/2014/main" id="{D0A36158-8093-40B8-AD37-22F558252471}"/>
                  </a:ext>
                </a:extLst>
              </p:cNvPr>
              <p:cNvSpPr/>
              <p:nvPr/>
            </p:nvSpPr>
            <p:spPr>
              <a:xfrm>
                <a:off x="1637143" y="4118633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7" name="Elipse 986">
                <a:extLst>
                  <a:ext uri="{FF2B5EF4-FFF2-40B4-BE49-F238E27FC236}">
                    <a16:creationId xmlns:a16="http://schemas.microsoft.com/office/drawing/2014/main" id="{64A547FF-8795-4906-B1DA-787872909898}"/>
                  </a:ext>
                </a:extLst>
              </p:cNvPr>
              <p:cNvSpPr/>
              <p:nvPr/>
            </p:nvSpPr>
            <p:spPr>
              <a:xfrm>
                <a:off x="2134300" y="4118633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8" name="Elipse 987">
                <a:extLst>
                  <a:ext uri="{FF2B5EF4-FFF2-40B4-BE49-F238E27FC236}">
                    <a16:creationId xmlns:a16="http://schemas.microsoft.com/office/drawing/2014/main" id="{3D378F56-2050-432A-8BE9-B8019817ADB6}"/>
                  </a:ext>
                </a:extLst>
              </p:cNvPr>
              <p:cNvSpPr/>
              <p:nvPr/>
            </p:nvSpPr>
            <p:spPr>
              <a:xfrm>
                <a:off x="2631457" y="4118633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9" name="Elipse 988">
                <a:extLst>
                  <a:ext uri="{FF2B5EF4-FFF2-40B4-BE49-F238E27FC236}">
                    <a16:creationId xmlns:a16="http://schemas.microsoft.com/office/drawing/2014/main" id="{254F4FDF-99CF-495D-BF94-3188D3E4E451}"/>
                  </a:ext>
                </a:extLst>
              </p:cNvPr>
              <p:cNvSpPr/>
              <p:nvPr/>
            </p:nvSpPr>
            <p:spPr>
              <a:xfrm>
                <a:off x="3128614" y="4118633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0" name="Elipse 989">
                <a:extLst>
                  <a:ext uri="{FF2B5EF4-FFF2-40B4-BE49-F238E27FC236}">
                    <a16:creationId xmlns:a16="http://schemas.microsoft.com/office/drawing/2014/main" id="{E788FD68-595D-4C2E-A32B-702A3B1A9700}"/>
                  </a:ext>
                </a:extLst>
              </p:cNvPr>
              <p:cNvSpPr/>
              <p:nvPr/>
            </p:nvSpPr>
            <p:spPr>
              <a:xfrm>
                <a:off x="3625771" y="4118633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1" name="Elipse 990">
                <a:extLst>
                  <a:ext uri="{FF2B5EF4-FFF2-40B4-BE49-F238E27FC236}">
                    <a16:creationId xmlns:a16="http://schemas.microsoft.com/office/drawing/2014/main" id="{2521A412-2023-4E9E-82CD-ECC8541B3473}"/>
                  </a:ext>
                </a:extLst>
              </p:cNvPr>
              <p:cNvSpPr/>
              <p:nvPr/>
            </p:nvSpPr>
            <p:spPr>
              <a:xfrm>
                <a:off x="1794985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2" name="Elipse 991">
                <a:extLst>
                  <a:ext uri="{FF2B5EF4-FFF2-40B4-BE49-F238E27FC236}">
                    <a16:creationId xmlns:a16="http://schemas.microsoft.com/office/drawing/2014/main" id="{ADE8B057-7AFE-4A83-AF0E-0DEF5215095B}"/>
                  </a:ext>
                </a:extLst>
              </p:cNvPr>
              <p:cNvSpPr/>
              <p:nvPr/>
            </p:nvSpPr>
            <p:spPr>
              <a:xfrm>
                <a:off x="2303028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3" name="Elipse 992">
                <a:extLst>
                  <a:ext uri="{FF2B5EF4-FFF2-40B4-BE49-F238E27FC236}">
                    <a16:creationId xmlns:a16="http://schemas.microsoft.com/office/drawing/2014/main" id="{75EC343F-9523-4CA3-8422-E02077A02135}"/>
                  </a:ext>
                </a:extLst>
              </p:cNvPr>
              <p:cNvSpPr/>
              <p:nvPr/>
            </p:nvSpPr>
            <p:spPr>
              <a:xfrm>
                <a:off x="2800185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4" name="Elipse 993">
                <a:extLst>
                  <a:ext uri="{FF2B5EF4-FFF2-40B4-BE49-F238E27FC236}">
                    <a16:creationId xmlns:a16="http://schemas.microsoft.com/office/drawing/2014/main" id="{B99B9F42-FB8F-4B3A-87F7-2A2750A1F23D}"/>
                  </a:ext>
                </a:extLst>
              </p:cNvPr>
              <p:cNvSpPr/>
              <p:nvPr/>
            </p:nvSpPr>
            <p:spPr>
              <a:xfrm>
                <a:off x="3297342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5" name="Elipse 994">
                <a:extLst>
                  <a:ext uri="{FF2B5EF4-FFF2-40B4-BE49-F238E27FC236}">
                    <a16:creationId xmlns:a16="http://schemas.microsoft.com/office/drawing/2014/main" id="{37A434F8-107B-424D-BA66-F4974AC2F51B}"/>
                  </a:ext>
                </a:extLst>
              </p:cNvPr>
              <p:cNvSpPr/>
              <p:nvPr/>
            </p:nvSpPr>
            <p:spPr>
              <a:xfrm>
                <a:off x="3794499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6" name="Elipse 995">
                <a:extLst>
                  <a:ext uri="{FF2B5EF4-FFF2-40B4-BE49-F238E27FC236}">
                    <a16:creationId xmlns:a16="http://schemas.microsoft.com/office/drawing/2014/main" id="{69158914-1968-4232-9124-7F345277129E}"/>
                  </a:ext>
                </a:extLst>
              </p:cNvPr>
              <p:cNvSpPr/>
              <p:nvPr/>
            </p:nvSpPr>
            <p:spPr>
              <a:xfrm>
                <a:off x="1969159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7" name="Elipse 996">
                <a:extLst>
                  <a:ext uri="{FF2B5EF4-FFF2-40B4-BE49-F238E27FC236}">
                    <a16:creationId xmlns:a16="http://schemas.microsoft.com/office/drawing/2014/main" id="{29624F70-D60C-4038-8D1C-2A00B29A26D0}"/>
                  </a:ext>
                </a:extLst>
              </p:cNvPr>
              <p:cNvSpPr/>
              <p:nvPr/>
            </p:nvSpPr>
            <p:spPr>
              <a:xfrm>
                <a:off x="2466316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8" name="Elipse 997">
                <a:extLst>
                  <a:ext uri="{FF2B5EF4-FFF2-40B4-BE49-F238E27FC236}">
                    <a16:creationId xmlns:a16="http://schemas.microsoft.com/office/drawing/2014/main" id="{59F86A7E-2A40-4525-BEDC-4741BB8E21C3}"/>
                  </a:ext>
                </a:extLst>
              </p:cNvPr>
              <p:cNvSpPr/>
              <p:nvPr/>
            </p:nvSpPr>
            <p:spPr>
              <a:xfrm>
                <a:off x="2963473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9" name="Elipse 998">
                <a:extLst>
                  <a:ext uri="{FF2B5EF4-FFF2-40B4-BE49-F238E27FC236}">
                    <a16:creationId xmlns:a16="http://schemas.microsoft.com/office/drawing/2014/main" id="{41678D40-E3BC-43EC-8E0E-DE13008443D1}"/>
                  </a:ext>
                </a:extLst>
              </p:cNvPr>
              <p:cNvSpPr/>
              <p:nvPr/>
            </p:nvSpPr>
            <p:spPr>
              <a:xfrm>
                <a:off x="3460630" y="4113192"/>
                <a:ext cx="135000" cy="135000"/>
              </a:xfrm>
              <a:prstGeom prst="ellipse">
                <a:avLst/>
              </a:prstGeom>
              <a:solidFill>
                <a:srgbClr val="E57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MX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0" name="Rectángulo: esquinas redondeadas 999">
                <a:extLst>
                  <a:ext uri="{FF2B5EF4-FFF2-40B4-BE49-F238E27FC236}">
                    <a16:creationId xmlns:a16="http://schemas.microsoft.com/office/drawing/2014/main" id="{C317D6C3-64BF-460F-8816-F64A602B10DB}"/>
                  </a:ext>
                </a:extLst>
              </p:cNvPr>
              <p:cNvSpPr/>
              <p:nvPr/>
            </p:nvSpPr>
            <p:spPr>
              <a:xfrm>
                <a:off x="2983945" y="3588931"/>
                <a:ext cx="2013806" cy="71968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s-ES" sz="3600" b="1" dirty="0">
                    <a:solidFill>
                      <a:prstClr val="black"/>
                    </a:solidFill>
                    <a:latin typeface="Calibri" panose="020F0502020204030204"/>
                  </a:rPr>
                  <a:t>72</a:t>
                </a:r>
                <a:endParaRPr lang="es-MX" sz="3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061" name="CuadroTexto 1060">
            <a:extLst>
              <a:ext uri="{FF2B5EF4-FFF2-40B4-BE49-F238E27FC236}">
                <a16:creationId xmlns:a16="http://schemas.microsoft.com/office/drawing/2014/main" id="{622EC1AB-3D26-44B2-B71B-968102BBF4C8}"/>
              </a:ext>
            </a:extLst>
          </p:cNvPr>
          <p:cNvSpPr txBox="1"/>
          <p:nvPr/>
        </p:nvSpPr>
        <p:spPr>
          <a:xfrm>
            <a:off x="1135803" y="2460887"/>
            <a:ext cx="264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Gotham Book" panose="02000604040000020004" pitchFamily="50" charset="0"/>
                <a:cs typeface="Arial" panose="020B0604020202020204" pitchFamily="34" charset="0"/>
              </a:rPr>
              <a:t>CERESOS</a:t>
            </a:r>
            <a:endParaRPr lang="es-MX" sz="16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1062" name="CuadroTexto 1061">
            <a:extLst>
              <a:ext uri="{FF2B5EF4-FFF2-40B4-BE49-F238E27FC236}">
                <a16:creationId xmlns:a16="http://schemas.microsoft.com/office/drawing/2014/main" id="{BE116BB0-BDD1-4570-BE1E-595245FF3DED}"/>
              </a:ext>
            </a:extLst>
          </p:cNvPr>
          <p:cNvSpPr txBox="1"/>
          <p:nvPr/>
        </p:nvSpPr>
        <p:spPr>
          <a:xfrm>
            <a:off x="5016464" y="3214472"/>
            <a:ext cx="264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Gotham Book" panose="02000604040000020004" pitchFamily="50" charset="0"/>
                <a:cs typeface="Arial" panose="020B0604020202020204" pitchFamily="34" charset="0"/>
              </a:rPr>
              <a:t>Adulto mayor</a:t>
            </a:r>
            <a:endParaRPr lang="es-MX" sz="16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1063" name="CuadroTexto 1062">
            <a:extLst>
              <a:ext uri="{FF2B5EF4-FFF2-40B4-BE49-F238E27FC236}">
                <a16:creationId xmlns:a16="http://schemas.microsoft.com/office/drawing/2014/main" id="{0826279D-B7D3-40D7-84A2-B4626F22FC25}"/>
              </a:ext>
            </a:extLst>
          </p:cNvPr>
          <p:cNvSpPr txBox="1"/>
          <p:nvPr/>
        </p:nvSpPr>
        <p:spPr>
          <a:xfrm>
            <a:off x="880200" y="4674048"/>
            <a:ext cx="3801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Gotham Book" panose="02000604040000020004" pitchFamily="50" charset="0"/>
                <a:cs typeface="Arial" panose="020B0604020202020204" pitchFamily="34" charset="0"/>
              </a:rPr>
              <a:t>Mujeres en situación de violencia </a:t>
            </a:r>
          </a:p>
        </p:txBody>
      </p:sp>
      <p:sp>
        <p:nvSpPr>
          <p:cNvPr id="1064" name="CuadroTexto 1063">
            <a:extLst>
              <a:ext uri="{FF2B5EF4-FFF2-40B4-BE49-F238E27FC236}">
                <a16:creationId xmlns:a16="http://schemas.microsoft.com/office/drawing/2014/main" id="{8714905D-92F2-4BDD-A17F-180AC96A703B}"/>
              </a:ext>
            </a:extLst>
          </p:cNvPr>
          <p:cNvSpPr txBox="1"/>
          <p:nvPr/>
        </p:nvSpPr>
        <p:spPr>
          <a:xfrm>
            <a:off x="4926178" y="5337906"/>
            <a:ext cx="264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Gotham Book" panose="02000604040000020004" pitchFamily="50" charset="0"/>
                <a:cs typeface="Arial" panose="020B0604020202020204" pitchFamily="34" charset="0"/>
              </a:rPr>
              <a:t>Grupos Indígenas</a:t>
            </a:r>
            <a:endParaRPr lang="es-MX" sz="16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1065" name="1 Rectángulo">
            <a:extLst>
              <a:ext uri="{FF2B5EF4-FFF2-40B4-BE49-F238E27FC236}">
                <a16:creationId xmlns:a16="http://schemas.microsoft.com/office/drawing/2014/main" id="{FCE3F2F8-F795-4453-9A8E-866D51712F3B}"/>
              </a:ext>
            </a:extLst>
          </p:cNvPr>
          <p:cNvSpPr/>
          <p:nvPr/>
        </p:nvSpPr>
        <p:spPr>
          <a:xfrm>
            <a:off x="427683" y="990177"/>
            <a:ext cx="5624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Grupos vulnerados atendidos al Tercer Trimestre 2019.</a:t>
            </a:r>
            <a:endParaRPr lang="es-MX" sz="1400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13</a:t>
            </a:fld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AF289E4-0068-44A4-9AD7-24F9E6FDF28C}"/>
              </a:ext>
            </a:extLst>
          </p:cNvPr>
          <p:cNvSpPr txBox="1"/>
          <p:nvPr/>
        </p:nvSpPr>
        <p:spPr>
          <a:xfrm>
            <a:off x="448623" y="1021493"/>
            <a:ext cx="776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En el municipio de la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Unidad de Capacitación Cuauhtémoc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 se equiparon aulas de cocina, costura y uso múltiples. </a:t>
            </a:r>
            <a:endParaRPr lang="es-MX" sz="1200" b="1" i="1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C82F1-0A67-44B4-AC74-FE7ABFAAB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46" y="1655704"/>
            <a:ext cx="4095107" cy="22496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4C4A99-CCE2-4602-A4DC-6B8ACA2E3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3" y="4172565"/>
            <a:ext cx="2242077" cy="16815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82E33E-3B48-46D0-9437-83C857EF0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8456" y="3605721"/>
            <a:ext cx="2685435" cy="20140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F73396-0FB6-4C3C-8149-39B99D239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780" y="4348839"/>
            <a:ext cx="1772013" cy="132901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E30C00-91AD-40BB-9158-20EBA111B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80" y="4127337"/>
            <a:ext cx="2078293" cy="17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2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EA77B4-9F01-4D97-AEBA-93713305F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2339438"/>
            <a:ext cx="3728852" cy="27966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0A8967-B010-4002-996C-CBBDFC316D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r="12025"/>
          <a:stretch/>
        </p:blipFill>
        <p:spPr>
          <a:xfrm>
            <a:off x="4738256" y="2339438"/>
            <a:ext cx="4120736" cy="27966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4485E-4417-42C2-A918-54E308B9CA89}"/>
              </a:ext>
            </a:extLst>
          </p:cNvPr>
          <p:cNvSpPr txBox="1"/>
          <p:nvPr/>
        </p:nvSpPr>
        <p:spPr>
          <a:xfrm>
            <a:off x="480951" y="1119164"/>
            <a:ext cx="818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/>
              </a:rPr>
              <a:t>En el municipio de </a:t>
            </a:r>
            <a:r>
              <a:rPr lang="es-ES" sz="1400" b="1" dirty="0">
                <a:latin typeface="Gotham Book" panose="02000604040000020004"/>
              </a:rPr>
              <a:t>Nuevo Casas Grandes</a:t>
            </a:r>
            <a:r>
              <a:rPr lang="es-ES" sz="1400" dirty="0">
                <a:latin typeface="Gotham Book" panose="02000604040000020004"/>
              </a:rPr>
              <a:t>, se esta ampliando la dirección del plantel y aula de belleza.</a:t>
            </a:r>
            <a:endParaRPr lang="es-MX" sz="1400" dirty="0">
              <a:latin typeface="Gotham Book" panose="02000604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5112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15</a:t>
            </a:fld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AF289E4-0068-44A4-9AD7-24F9E6FDF28C}"/>
              </a:ext>
            </a:extLst>
          </p:cNvPr>
          <p:cNvSpPr txBox="1"/>
          <p:nvPr/>
        </p:nvSpPr>
        <p:spPr>
          <a:xfrm>
            <a:off x="540437" y="1321437"/>
            <a:ext cx="737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En el municipio de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Ojinaga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 se equipo el </a:t>
            </a:r>
            <a:r>
              <a:rPr lang="es-ES" sz="1400" b="1" i="1" dirty="0">
                <a:latin typeface="Gotham Book" panose="02000604040000020004" pitchFamily="50" charset="0"/>
                <a:cs typeface="Arial" panose="020B0604020202020204" pitchFamily="34" charset="0"/>
              </a:rPr>
              <a:t>Aula de Informática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C72367-23D7-4149-8962-1FA12544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7" y="2167247"/>
            <a:ext cx="4156362" cy="31172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233A55-55EC-4E5E-98E3-8772D6AE4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2167247"/>
            <a:ext cx="4156362" cy="3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16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B0D0E-2CF7-4739-B8EE-1AA13D4E3E30}"/>
              </a:ext>
            </a:extLst>
          </p:cNvPr>
          <p:cNvSpPr txBox="1"/>
          <p:nvPr/>
        </p:nvSpPr>
        <p:spPr>
          <a:xfrm>
            <a:off x="625313" y="1549181"/>
            <a:ext cx="7893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1400" dirty="0">
              <a:latin typeface="Gotham Book" panose="02000604040000020004" pitchFamily="50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Se firmó el convenio con la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Secretaria de Trabajo y Previsión Social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, la Lic. Ana Luisa Herrera y la Directora General del ICATECH, la Lic. Teresa Piñón.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14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B3D73F-10B2-44E6-830E-37256A034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503288"/>
            <a:ext cx="4087890" cy="30694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117C838-C9A6-475E-95E4-41DF363C21AB}"/>
              </a:ext>
            </a:extLst>
          </p:cNvPr>
          <p:cNvSpPr/>
          <p:nvPr/>
        </p:nvSpPr>
        <p:spPr>
          <a:xfrm>
            <a:off x="2286000" y="10995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Informe de actividades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Dirección de Vinculación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5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443429-64DA-4986-B7C4-3374F9EB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17</a:t>
            </a:fld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DB23D-76A5-489E-93B3-FEADC81A11CE}"/>
              </a:ext>
            </a:extLst>
          </p:cNvPr>
          <p:cNvSpPr txBox="1"/>
          <p:nvPr/>
        </p:nvSpPr>
        <p:spPr>
          <a:xfrm>
            <a:off x="435014" y="2304282"/>
            <a:ext cx="34013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Se celebró la firma de convenio con el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Instituto Municipal de las Mujeres (IMM), 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para trabajar en conjunto en favor de las chihuahuenses.</a:t>
            </a:r>
            <a:endParaRPr lang="es-MX" sz="12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4E2F-CA85-45BD-930F-73A689AA6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70" y="1774224"/>
            <a:ext cx="4605616" cy="30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18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7CFE046-4406-4D92-9FE2-3DDDCC6A6AE8}"/>
              </a:ext>
            </a:extLst>
          </p:cNvPr>
          <p:cNvSpPr/>
          <p:nvPr/>
        </p:nvSpPr>
        <p:spPr>
          <a:xfrm>
            <a:off x="628650" y="1215401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400" dirty="0">
                <a:latin typeface="Gotham Book" panose="02000604040000020004" pitchFamily="50" charset="0"/>
                <a:cs typeface="Arial" panose="020B0604020202020204" pitchFamily="34" charset="0"/>
              </a:rPr>
              <a:t>Se entregó el informe de la evaluación de diseño en relación con el </a:t>
            </a:r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Programa Anual de Evaluación (PAE 2019).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3CCB60-D68F-41BF-AECD-82F444E01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55" y="1738621"/>
            <a:ext cx="597789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19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B0D0E-2CF7-4739-B8EE-1AA13D4E3E30}"/>
              </a:ext>
            </a:extLst>
          </p:cNvPr>
          <p:cNvSpPr txBox="1"/>
          <p:nvPr/>
        </p:nvSpPr>
        <p:spPr>
          <a:xfrm>
            <a:off x="565929" y="1016410"/>
            <a:ext cx="7595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Se llevó a cabo la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Reunión de Medio Termino ICATECH 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en la Ciudad de Chihuahua, acudieron todos los jefes de unidades de capacitación y directores de plantel del estado; se contó con la visita del Subsecretario de Innovación y Desarrollo Económico, el Mtro. Jesús Mesta </a:t>
            </a:r>
            <a:r>
              <a:rPr lang="es-ES" sz="1400" dirty="0" err="1">
                <a:latin typeface="Gotham Book" panose="02000604040000020004" pitchFamily="50" charset="0"/>
                <a:cs typeface="Arial" panose="020B0604020202020204" pitchFamily="34" charset="0"/>
              </a:rPr>
              <a:t>Fitzmaurice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62B48F-C0DC-49B6-9463-728D980C9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51" y="2185961"/>
            <a:ext cx="5426266" cy="36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>
            <a:extLst>
              <a:ext uri="{FF2B5EF4-FFF2-40B4-BE49-F238E27FC236}">
                <a16:creationId xmlns:a16="http://schemas.microsoft.com/office/drawing/2014/main" id="{14D0171F-4E24-4652-BC26-34ABE7324779}"/>
              </a:ext>
            </a:extLst>
          </p:cNvPr>
          <p:cNvSpPr/>
          <p:nvPr/>
        </p:nvSpPr>
        <p:spPr>
          <a:xfrm>
            <a:off x="3322202" y="1167135"/>
            <a:ext cx="2499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Gotham Medium" panose="02000604030000020004" pitchFamily="50" charset="0"/>
                <a:cs typeface="Arial" panose="020B0604020202020204" pitchFamily="34" charset="0"/>
              </a:rPr>
              <a:t>Orden del día </a:t>
            </a:r>
            <a:endParaRPr lang="es-MX" sz="2400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262B5956-86C2-4AF5-BCD9-56E42305D6CD}"/>
              </a:ext>
            </a:extLst>
          </p:cNvPr>
          <p:cNvSpPr/>
          <p:nvPr/>
        </p:nvSpPr>
        <p:spPr>
          <a:xfrm>
            <a:off x="601137" y="1628800"/>
            <a:ext cx="8136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 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Registro de asistencia, verificación del quórum e instalación de la sesión.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Aprobación del orden del día.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Lectura y aprobación del acta de la sesión anterior. 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Informe del cumplimiento de acuerdos.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Informe del avance y operación al Tercer Trimestre de 2019.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Informe financiero al 30 de septiembre de 2019.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Asuntos que requieren autorización. 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Asuntos Generales.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_tradnl" dirty="0">
                <a:latin typeface="Gotham Medium" panose="02000604030000020004" pitchFamily="50" charset="0"/>
                <a:cs typeface="Arial" panose="020B0604020202020204" pitchFamily="34" charset="0"/>
              </a:rPr>
              <a:t>Cierre de sesión.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D17562-9C85-4C7B-81B8-36942174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54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20</a:t>
            </a:fld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D8AA77-2BD8-42B8-A615-14888F254C5D}"/>
              </a:ext>
            </a:extLst>
          </p:cNvPr>
          <p:cNvSpPr txBox="1"/>
          <p:nvPr/>
        </p:nvSpPr>
        <p:spPr>
          <a:xfrm>
            <a:off x="561041" y="1255810"/>
            <a:ext cx="792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EL Instituto llevó a cabo el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VII Concurso Gastronómico ICATECH 2019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, los equipos participaron en la categoría Cocina de Rescate.</a:t>
            </a:r>
            <a:endParaRPr lang="es-MX" sz="14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1143A7-175D-4DD3-BA10-02DDD8CC4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05" y="2465127"/>
            <a:ext cx="3962867" cy="26419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75E0B8-E329-427B-B9E7-6EAF51BB8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1" y="2465127"/>
            <a:ext cx="3962867" cy="26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0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21</a:t>
            </a:fld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E967CD-753C-4199-B4C5-73543450BE8B}"/>
              </a:ext>
            </a:extLst>
          </p:cNvPr>
          <p:cNvSpPr txBox="1"/>
          <p:nvPr/>
        </p:nvSpPr>
        <p:spPr>
          <a:xfrm>
            <a:off x="322611" y="1123904"/>
            <a:ext cx="81927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Se inauguró de las nuevas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aulas de capacitación ICATECH Cuauhtémoc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, para impartir capacitaciones de Cuidadores de Personas Mayores (CUIDAME), ventas y mercadotecnia, reparación de celulares, entre otras</a:t>
            </a:r>
            <a:r>
              <a:rPr lang="es-ES" sz="900" dirty="0">
                <a:latin typeface="Gotham Book" panose="02000604040000020004" pitchFamily="50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9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C402BD-9AD9-4C93-99AC-28A58A48A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26" y="1911341"/>
            <a:ext cx="5620947" cy="37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38F05C-5477-4358-BFC6-05A516B9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39B34F6-EB13-4024-9DAE-389215A81B1E}" type="slidenum">
              <a:rPr lang="es-MX" smtClean="0"/>
              <a:t>22</a:t>
            </a:fld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4260667-31A6-4BE9-93BD-39E1CA8BB4C2}"/>
              </a:ext>
            </a:extLst>
          </p:cNvPr>
          <p:cNvSpPr txBox="1"/>
          <p:nvPr/>
        </p:nvSpPr>
        <p:spPr>
          <a:xfrm>
            <a:off x="4739287" y="1913007"/>
            <a:ext cx="3736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Se llevó a cabo el levantamiento oficial de terreno y reconocimiento de superficie por parte del despacho </a:t>
            </a:r>
            <a:r>
              <a:rPr lang="es-ES" sz="1400" dirty="0" err="1">
                <a:latin typeface="Gotham Book" panose="02000604040000020004" pitchFamily="50" charset="0"/>
                <a:cs typeface="Arial" panose="020B0604020202020204" pitchFamily="34" charset="0"/>
              </a:rPr>
              <a:t>Structura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 Arquitectos por parte de FERMACA S.A. de C.V empresa que forma parte del Comité Técnico del Fideicomiso del Gasoducto El Encino - La Laguna.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El plantel, ubicado en la colonia solidaridad, contará con talleres de cocina, costura, tecnologías de la información y usos múltiples.</a:t>
            </a:r>
            <a:endParaRPr lang="es-MX" sz="10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9115F7-E679-4E2A-B57D-2E1B2ACC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2" y="1790313"/>
            <a:ext cx="42005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23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B0D0E-2CF7-4739-B8EE-1AA13D4E3E30}"/>
              </a:ext>
            </a:extLst>
          </p:cNvPr>
          <p:cNvSpPr txBox="1"/>
          <p:nvPr/>
        </p:nvSpPr>
        <p:spPr>
          <a:xfrm>
            <a:off x="621976" y="2371565"/>
            <a:ext cx="3950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El Instituto participó en el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7o Concurso Gastronómico de los ICAT Oaxaca 2019.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 Los municipios participantes fueron; Guerreo en la categoría de Rescate y Cd. Juárez en la categoría de Innovación.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2AB9E4-BF2F-4AD5-A737-98EE43AD4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19" y="1747389"/>
            <a:ext cx="3950024" cy="26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24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B0D0E-2CF7-4739-B8EE-1AA13D4E3E30}"/>
              </a:ext>
            </a:extLst>
          </p:cNvPr>
          <p:cNvSpPr txBox="1"/>
          <p:nvPr/>
        </p:nvSpPr>
        <p:spPr>
          <a:xfrm>
            <a:off x="665145" y="1786955"/>
            <a:ext cx="3761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El Instituto participó en la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XIX Festival Internacional De La Manzana</a:t>
            </a: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; en la ciudad de Guerrero.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CB3AD7-7A03-4B67-9F08-88052C6C9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10" y="1062990"/>
            <a:ext cx="3799645" cy="22310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E1E1AE-F8E5-4019-B69F-B30F8B8AF38E}"/>
              </a:ext>
            </a:extLst>
          </p:cNvPr>
          <p:cNvSpPr txBox="1"/>
          <p:nvPr/>
        </p:nvSpPr>
        <p:spPr>
          <a:xfrm>
            <a:off x="4658340" y="4159886"/>
            <a:ext cx="3950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Se inició el programa de capacitación Cuídame impartido al personal y voluntarios del </a:t>
            </a:r>
            <a:r>
              <a:rPr lang="es-ES" sz="1400" b="1" i="1" dirty="0">
                <a:latin typeface="Gotham Book" panose="02000604040000020004" pitchFamily="50" charset="0"/>
                <a:cs typeface="Arial" panose="020B0604020202020204" pitchFamily="34" charset="0"/>
              </a:rPr>
              <a:t>Asilo de Ancianos El bocado del Pobre.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42EB63-CABF-4E81-9E20-951BD03CA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7" y="3490225"/>
            <a:ext cx="4086873" cy="20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25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B0D0E-2CF7-4739-B8EE-1AA13D4E3E30}"/>
              </a:ext>
            </a:extLst>
          </p:cNvPr>
          <p:cNvSpPr txBox="1"/>
          <p:nvPr/>
        </p:nvSpPr>
        <p:spPr>
          <a:xfrm>
            <a:off x="582930" y="1092695"/>
            <a:ext cx="764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Gotham Book" panose="02000604040000020004" pitchFamily="50" charset="0"/>
                <a:cs typeface="Arial" panose="020B0604020202020204" pitchFamily="34" charset="0"/>
              </a:rPr>
              <a:t>Personal del Instituto se capacito en la norma </a:t>
            </a:r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NOM-035-STPS-2018, Factores de Riesgo Psicosocial en el Trabajo – Identificación, Análisis y Prevención.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1141BC-C777-477D-ADD2-A0562B593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02" y="1723842"/>
            <a:ext cx="6062196" cy="40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8D70868-188D-4F00-9F13-B0AD7C5030F4}"/>
              </a:ext>
            </a:extLst>
          </p:cNvPr>
          <p:cNvSpPr txBox="1">
            <a:spLocks/>
          </p:cNvSpPr>
          <p:nvPr/>
        </p:nvSpPr>
        <p:spPr>
          <a:xfrm>
            <a:off x="3250539" y="3107246"/>
            <a:ext cx="2808313" cy="32175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s-ES_tradnl" b="1" kern="1200" dirty="0">
                <a:solidFill>
                  <a:srgbClr val="000000"/>
                </a:solidFill>
                <a:effectLst/>
                <a:latin typeface="Gotham Medium" panose="02000604030000020004" pitchFamily="50" charset="0"/>
                <a:ea typeface="Times New Roman"/>
              </a:rPr>
              <a:t>IX. Cierre de Sesión</a:t>
            </a:r>
          </a:p>
          <a:p>
            <a:pPr>
              <a:spcAft>
                <a:spcPts val="0"/>
              </a:spcAft>
            </a:pPr>
            <a:endParaRPr lang="es-MX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F9031D7-AF2C-47FF-AC62-D9B485EA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93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>
            <a:extLst>
              <a:ext uri="{FF2B5EF4-FFF2-40B4-BE49-F238E27FC236}">
                <a16:creationId xmlns:a16="http://schemas.microsoft.com/office/drawing/2014/main" id="{46F2A58C-A8E1-4778-8775-2DED106754B7}"/>
              </a:ext>
            </a:extLst>
          </p:cNvPr>
          <p:cNvSpPr/>
          <p:nvPr/>
        </p:nvSpPr>
        <p:spPr>
          <a:xfrm>
            <a:off x="568102" y="3090446"/>
            <a:ext cx="8286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Gotham Medium" panose="02000604030000020004" pitchFamily="50" charset="0"/>
                <a:cs typeface="Arial" panose="020B0604020202020204" pitchFamily="34" charset="0"/>
              </a:rPr>
              <a:t>I. Registro de asistencia, verificación del quórum e instalación de la sesión</a:t>
            </a:r>
            <a:r>
              <a:rPr lang="es-ES_tradnl" sz="1600" b="1" dirty="0">
                <a:latin typeface="Gotham Medium" panose="02000604030000020004" pitchFamily="50" charset="0"/>
              </a:rPr>
              <a:t>.</a:t>
            </a:r>
            <a:endParaRPr lang="es-MX" sz="1600" dirty="0">
              <a:latin typeface="Gotham Medium" panose="02000604030000020004" pitchFamily="50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332C545-2DD8-4063-B647-F9C4554A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34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>
            <a:extLst>
              <a:ext uri="{FF2B5EF4-FFF2-40B4-BE49-F238E27FC236}">
                <a16:creationId xmlns:a16="http://schemas.microsoft.com/office/drawing/2014/main" id="{18DA1186-EFD7-42BB-8908-C434AFA1669E}"/>
              </a:ext>
            </a:extLst>
          </p:cNvPr>
          <p:cNvSpPr/>
          <p:nvPr/>
        </p:nvSpPr>
        <p:spPr>
          <a:xfrm>
            <a:off x="539552" y="103297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Cuarta Reunión Ordinaria de la Junta Directiva del Instituto de Capacitación para el Trabajo del Estado de Chihuahua</a:t>
            </a:r>
            <a:endParaRPr lang="es-MX" sz="1400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sz="1400" dirty="0">
                <a:latin typeface="Gotham Medium" panose="02000604030000020004" pitchFamily="50" charset="0"/>
                <a:cs typeface="Arial" panose="020B0604020202020204" pitchFamily="34" charset="0"/>
              </a:rPr>
              <a:t> </a:t>
            </a:r>
            <a:endParaRPr lang="es-MX" sz="1400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Integrantes</a:t>
            </a:r>
            <a:endParaRPr lang="es-MX" sz="1400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8" name="4 Tabla">
            <a:extLst>
              <a:ext uri="{FF2B5EF4-FFF2-40B4-BE49-F238E27FC236}">
                <a16:creationId xmlns:a16="http://schemas.microsoft.com/office/drawing/2014/main" id="{223AD64A-6439-453B-8A13-07C50728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77869"/>
              </p:ext>
            </p:extLst>
          </p:nvPr>
        </p:nvGraphicFramePr>
        <p:xfrm>
          <a:off x="457200" y="2132856"/>
          <a:ext cx="8229600" cy="3075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NOMBRE 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CARGO DENTRO DE LA JUNTA DIRECTIVA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INSTITUCIÓN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Ing. Alejandra De La Vega Arizpe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Presidente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Secretaría de Innovación y Desarrollo Económico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Dr. Carlos González Herrera  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Secretario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Secretaría de Educación y Deporte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Ing. Alejandra Fernández Gutiérrez 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Vocal 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Coordinadora de Organismos Descentralizados DGCFT/SEMS/SEP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Dr. Arturo Fuentes Vélez 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Vocal 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Secretaría de Hacienda del Estado de Chihuahua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Lic. Claudia Manríquez Gardea 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Vocal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CANACINTRA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Lic. Federico Baeza Mares 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Vocal 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COPARMEX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Lic. Martha Antonieta Rodríguez Carmona 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Vocal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UEMSTIS Chihuahua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Lic. Miguel Menchaca Saénz 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Vocal</a:t>
                      </a:r>
                      <a:endParaRPr lang="es-MX" sz="110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Subdelegación Federal de la Secretaria de Educación Pública en Chihuahua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Gotham Medium" panose="02000604030000020004" pitchFamily="50" charset="0"/>
                          <a:ea typeface="+mn-ea"/>
                          <a:cs typeface="Arial" panose="020B0604020202020204" pitchFamily="34" charset="0"/>
                        </a:rPr>
                        <a:t>Mtra. Mónica Vargas Ruiz </a:t>
                      </a: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Invitado Permanente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Gotham Medium" panose="02000604030000020004" pitchFamily="50" charset="0"/>
                          <a:cs typeface="Arial" panose="020B0604020202020204" pitchFamily="34" charset="0"/>
                        </a:rPr>
                        <a:t>Secretaría de la Función Pública </a:t>
                      </a:r>
                      <a:endParaRPr lang="es-MX" sz="1100" dirty="0">
                        <a:effectLst/>
                        <a:latin typeface="Gotham Medium" panose="02000604030000020004" pitchFamily="50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884" marR="4188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2CE760-D5A8-4AED-8A8F-C9DCDF08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3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>
            <a:extLst>
              <a:ext uri="{FF2B5EF4-FFF2-40B4-BE49-F238E27FC236}">
                <a16:creationId xmlns:a16="http://schemas.microsoft.com/office/drawing/2014/main" id="{DF606CC7-6D55-4A97-A69D-D189122CE734}"/>
              </a:ext>
            </a:extLst>
          </p:cNvPr>
          <p:cNvSpPr/>
          <p:nvPr/>
        </p:nvSpPr>
        <p:spPr>
          <a:xfrm>
            <a:off x="251520" y="3028811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V. Informe de actividades del Tercer Trimestre del Instituto.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F793A2-B12B-4291-8DC9-FDFA0407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30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 Rectángulo">
            <a:extLst>
              <a:ext uri="{FF2B5EF4-FFF2-40B4-BE49-F238E27FC236}">
                <a16:creationId xmlns:a16="http://schemas.microsoft.com/office/drawing/2014/main" id="{39D8A40B-9B1F-4B6E-A1FD-272D0F09ECB8}"/>
              </a:ext>
            </a:extLst>
          </p:cNvPr>
          <p:cNvSpPr/>
          <p:nvPr/>
        </p:nvSpPr>
        <p:spPr>
          <a:xfrm>
            <a:off x="2286000" y="814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Informe de actividades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  <a:p>
            <a:pPr algn="ctr"/>
            <a:r>
              <a:rPr lang="es-ES_tradnl" b="1" dirty="0">
                <a:latin typeface="Gotham Medium" panose="02000604030000020004" pitchFamily="50" charset="0"/>
                <a:cs typeface="Arial" panose="020B0604020202020204" pitchFamily="34" charset="0"/>
              </a:rPr>
              <a:t>Dirección Académica</a:t>
            </a:r>
            <a:endParaRPr lang="es-MX" dirty="0"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  <p:sp>
        <p:nvSpPr>
          <p:cNvPr id="4" name="CuadroTexto 10">
            <a:extLst>
              <a:ext uri="{FF2B5EF4-FFF2-40B4-BE49-F238E27FC236}">
                <a16:creationId xmlns:a16="http://schemas.microsoft.com/office/drawing/2014/main" id="{8C7A0619-942D-46E7-A577-EE43F7BF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0" y="5630757"/>
            <a:ext cx="3805352" cy="2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Book" panose="02000604040000020004" pitchFamily="50" charset="0"/>
                <a:ea typeface="Times New Roman" pitchFamily="18" charset="0"/>
                <a:cs typeface="Arial" pitchFamily="34" charset="0"/>
              </a:rPr>
              <a:t>FUENTE: SISTEMA DE CONTROL ESCOLAR – DIRECCIÓN DE  PLANEACIÓN</a:t>
            </a:r>
            <a:endParaRPr kumimoji="0" lang="es-ES_tradnl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ok" panose="02000604040000020004" pitchFamily="50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DC90B9-8ACC-4B27-81BF-FBFE50BB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6</a:t>
            </a:fld>
            <a:endParaRPr lang="es-MX"/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82733503-EE50-4AA7-8538-99F6516B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26" y="1513913"/>
            <a:ext cx="3024181" cy="468848"/>
          </a:xfrm>
        </p:spPr>
        <p:txBody>
          <a:bodyPr>
            <a:normAutofit fontScale="90000"/>
          </a:bodyPr>
          <a:lstStyle/>
          <a:p>
            <a:r>
              <a:rPr lang="es-MX" sz="1600" b="1" dirty="0">
                <a:latin typeface="Gotham Book" panose="02000604040000020004" pitchFamily="50" charset="0"/>
                <a:cs typeface="Arial" panose="020B0604020202020204" pitchFamily="34" charset="0"/>
              </a:rPr>
              <a:t>Alumnos egresados </a:t>
            </a:r>
            <a:br>
              <a:rPr lang="es-MX" sz="1600" b="1" dirty="0">
                <a:latin typeface="Gotham Book" panose="02000604040000020004" pitchFamily="50" charset="0"/>
                <a:cs typeface="Arial" panose="020B0604020202020204" pitchFamily="34" charset="0"/>
              </a:rPr>
            </a:br>
            <a:r>
              <a:rPr lang="es-MX" sz="1600" b="1" dirty="0">
                <a:latin typeface="Gotham Book" panose="02000604040000020004" pitchFamily="50" charset="0"/>
                <a:cs typeface="Arial" panose="020B0604020202020204" pitchFamily="34" charset="0"/>
              </a:rPr>
              <a:t>en Tercer Trimestre de 2019</a:t>
            </a:r>
          </a:p>
        </p:txBody>
      </p:sp>
      <p:sp>
        <p:nvSpPr>
          <p:cNvPr id="24" name="Título 3">
            <a:extLst>
              <a:ext uri="{FF2B5EF4-FFF2-40B4-BE49-F238E27FC236}">
                <a16:creationId xmlns:a16="http://schemas.microsoft.com/office/drawing/2014/main" id="{4D0A49DE-4658-46E7-AACF-685DD8664A06}"/>
              </a:ext>
            </a:extLst>
          </p:cNvPr>
          <p:cNvSpPr txBox="1">
            <a:spLocks/>
          </p:cNvSpPr>
          <p:nvPr/>
        </p:nvSpPr>
        <p:spPr>
          <a:xfrm>
            <a:off x="4510922" y="2899968"/>
            <a:ext cx="3339861" cy="687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Alumnos inscritos </a:t>
            </a:r>
            <a:b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</a:br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en Tercer Trimestre de 2019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143C122-C97D-4ED4-AF05-7B11FB272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3" b="75862" l="72845" r="91667">
                        <a14:foregroundMark x1="83477" y1="21767" x2="83477" y2="21767"/>
                        <a14:foregroundMark x1="83190" y1="18103" x2="83190" y2="18103"/>
                      </a14:backgroundRemoval>
                    </a14:imgEffect>
                  </a14:imgLayer>
                </a14:imgProps>
              </a:ext>
            </a:extLst>
          </a:blip>
          <a:srcRect l="70548" t="14483" r="5897" b="17082"/>
          <a:stretch/>
        </p:blipFill>
        <p:spPr>
          <a:xfrm>
            <a:off x="7512086" y="4359945"/>
            <a:ext cx="408014" cy="68784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1C01129-AA7D-40BE-AC15-C8A7BCB03422}"/>
              </a:ext>
            </a:extLst>
          </p:cNvPr>
          <p:cNvSpPr txBox="1"/>
          <p:nvPr/>
        </p:nvSpPr>
        <p:spPr>
          <a:xfrm>
            <a:off x="7404280" y="5029217"/>
            <a:ext cx="64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2,</a:t>
            </a:r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996</a:t>
            </a:r>
          </a:p>
          <a:p>
            <a:pPr algn="ctr"/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42384D9-098A-4BC9-98E5-E405F1122A28}"/>
              </a:ext>
            </a:extLst>
          </p:cNvPr>
          <p:cNvSpPr txBox="1"/>
          <p:nvPr/>
        </p:nvSpPr>
        <p:spPr>
          <a:xfrm>
            <a:off x="4175026" y="5106516"/>
            <a:ext cx="84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7,050</a:t>
            </a:r>
          </a:p>
          <a:p>
            <a:pPr algn="ctr"/>
            <a:r>
              <a:rPr lang="es-MX" sz="1400" b="1" dirty="0">
                <a:latin typeface="Gotham Book" panose="02000604040000020004" pitchFamily="50" charset="0"/>
                <a:cs typeface="Arial" panose="020B0604020202020204" pitchFamily="34" charset="0"/>
              </a:rPr>
              <a:t>70%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59775A5-521F-4F32-9556-5734883A8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6" b="76940" l="5603" r="27299">
                        <a14:foregroundMark x1="15805" y1="27155" x2="15805" y2="27155"/>
                        <a14:foregroundMark x1="16236" y1="17026" x2="16236" y2="17026"/>
                        <a14:foregroundMark x1="5603" y1="48922" x2="5603" y2="48922"/>
                      </a14:backgroundRemoval>
                    </a14:imgEffect>
                  </a14:imgLayer>
                </a14:imgProps>
              </a:ext>
            </a:extLst>
          </a:blip>
          <a:srcRect l="3457" t="12838" r="70018" b="15544"/>
          <a:stretch/>
        </p:blipFill>
        <p:spPr>
          <a:xfrm>
            <a:off x="4414545" y="4359945"/>
            <a:ext cx="369419" cy="687849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DDC8896-A62C-4EE2-934A-5B07262E85BA}"/>
              </a:ext>
            </a:extLst>
          </p:cNvPr>
          <p:cNvSpPr/>
          <p:nvPr/>
        </p:nvSpPr>
        <p:spPr>
          <a:xfrm>
            <a:off x="5366447" y="3600589"/>
            <a:ext cx="1610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Gotham Book" panose="02000604040000020004" pitchFamily="50" charset="0"/>
                <a:cs typeface="Arial" panose="020B0604020202020204" pitchFamily="34" charset="0"/>
              </a:rPr>
              <a:t>1</a:t>
            </a:r>
            <a:r>
              <a:rPr lang="es-MX" sz="2800" b="1" dirty="0">
                <a:latin typeface="Gotham Book" panose="02000604040000020004" pitchFamily="50" charset="0"/>
                <a:cs typeface="Arial" panose="020B0604020202020204" pitchFamily="34" charset="0"/>
              </a:rPr>
              <a:t>0,046</a:t>
            </a:r>
            <a:endParaRPr lang="es-MX" sz="2800" dirty="0">
              <a:latin typeface="Gotham Book" panose="02000604040000020004" pitchFamily="50" charset="0"/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1745B47-01F8-4C23-8F70-C9AC9B4FE710}"/>
              </a:ext>
            </a:extLst>
          </p:cNvPr>
          <p:cNvGrpSpPr/>
          <p:nvPr/>
        </p:nvGrpSpPr>
        <p:grpSpPr>
          <a:xfrm>
            <a:off x="674142" y="2244261"/>
            <a:ext cx="2791465" cy="1305139"/>
            <a:chOff x="1024039" y="2066220"/>
            <a:chExt cx="2791465" cy="130513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6653C3E-90C2-4383-9EC3-472117FB5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103" b="75862" l="72845" r="91667">
                          <a14:foregroundMark x1="83477" y1="21767" x2="83477" y2="21767"/>
                          <a14:foregroundMark x1="83190" y1="18103" x2="83190" y2="18103"/>
                        </a14:backgroundRemoval>
                      </a14:imgEffect>
                    </a14:imgLayer>
                  </a14:imgProps>
                </a:ext>
              </a:extLst>
            </a:blip>
            <a:srcRect l="70548" t="14483" r="5897" b="17082"/>
            <a:stretch/>
          </p:blipFill>
          <p:spPr>
            <a:xfrm>
              <a:off x="3194287" y="2403403"/>
              <a:ext cx="303925" cy="55985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38D8DAD-A261-48D3-9B4C-CA83465E166D}"/>
                </a:ext>
              </a:extLst>
            </p:cNvPr>
            <p:cNvSpPr txBox="1"/>
            <p:nvPr/>
          </p:nvSpPr>
          <p:spPr>
            <a:xfrm>
              <a:off x="2942308" y="2849569"/>
              <a:ext cx="87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Gotham Book" panose="02000604040000020004" pitchFamily="50" charset="0"/>
                  <a:cs typeface="Arial" panose="020B0604020202020204" pitchFamily="34" charset="0"/>
                </a:rPr>
                <a:t>2,611</a:t>
              </a:r>
              <a:endParaRPr lang="es-MX" sz="1200" b="1" dirty="0">
                <a:latin typeface="Gotham Book" panose="02000604040000020004" pitchFamily="50" charset="0"/>
                <a:cs typeface="Arial" panose="020B0604020202020204" pitchFamily="34" charset="0"/>
              </a:endParaRPr>
            </a:p>
            <a:p>
              <a:pPr algn="ctr"/>
              <a:r>
                <a:rPr lang="es-MX" sz="1200" b="1" dirty="0">
                  <a:latin typeface="Gotham Book" panose="02000604040000020004" pitchFamily="50" charset="0"/>
                  <a:cs typeface="Arial" panose="020B0604020202020204" pitchFamily="34" charset="0"/>
                </a:rPr>
                <a:t>30%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EE80FBE-6221-4FAF-8FCD-37B1FE37AD10}"/>
                </a:ext>
              </a:extLst>
            </p:cNvPr>
            <p:cNvSpPr txBox="1"/>
            <p:nvPr/>
          </p:nvSpPr>
          <p:spPr>
            <a:xfrm>
              <a:off x="1024039" y="2891571"/>
              <a:ext cx="69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Gotham Book" panose="02000604040000020004" pitchFamily="50" charset="0"/>
                  <a:cs typeface="Arial" panose="020B0604020202020204" pitchFamily="34" charset="0"/>
                </a:rPr>
                <a:t>6,048</a:t>
              </a:r>
              <a:endParaRPr lang="es-MX" sz="1200" b="1" dirty="0">
                <a:latin typeface="Gotham Book" panose="02000604040000020004" pitchFamily="50" charset="0"/>
                <a:cs typeface="Arial" panose="020B0604020202020204" pitchFamily="34" charset="0"/>
              </a:endParaRPr>
            </a:p>
            <a:p>
              <a:pPr algn="ctr"/>
              <a:r>
                <a:rPr lang="es-MX" sz="1200" b="1" dirty="0">
                  <a:latin typeface="Gotham Book" panose="02000604040000020004" pitchFamily="50" charset="0"/>
                  <a:cs typeface="Arial" panose="020B0604020202020204" pitchFamily="34" charset="0"/>
                </a:rPr>
                <a:t>70%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93AC5AB-D0C3-4A12-9708-BCC73AD8F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026" b="76940" l="5603" r="27299">
                          <a14:foregroundMark x1="15805" y1="27155" x2="15805" y2="27155"/>
                          <a14:foregroundMark x1="16236" y1="17026" x2="16236" y2="17026"/>
                          <a14:foregroundMark x1="5603" y1="48922" x2="5603" y2="48922"/>
                        </a14:backgroundRemoval>
                      </a14:imgEffect>
                    </a14:imgLayer>
                  </a14:imgProps>
                </a:ext>
              </a:extLst>
            </a:blip>
            <a:srcRect l="3457" t="12838" r="70018" b="15544"/>
            <a:stretch/>
          </p:blipFill>
          <p:spPr>
            <a:xfrm>
              <a:off x="1269453" y="2421721"/>
              <a:ext cx="260363" cy="523220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0276800-D34C-4D4F-9C30-A8D2CB5305B7}"/>
                </a:ext>
              </a:extLst>
            </p:cNvPr>
            <p:cNvSpPr/>
            <p:nvPr/>
          </p:nvSpPr>
          <p:spPr>
            <a:xfrm>
              <a:off x="1769779" y="2066220"/>
              <a:ext cx="12580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atin typeface="Gotham Book" panose="02000604040000020004" pitchFamily="50" charset="0"/>
                  <a:cs typeface="Arial" panose="020B0604020202020204" pitchFamily="34" charset="0"/>
                </a:rPr>
                <a:t>8,659</a:t>
              </a:r>
              <a:endParaRPr lang="es-MX" dirty="0">
                <a:latin typeface="Gotham Book" panose="02000604040000020004" pitchFamily="50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Gráfico 24">
              <a:extLst>
                <a:ext uri="{FF2B5EF4-FFF2-40B4-BE49-F238E27FC236}">
                  <a16:creationId xmlns:a16="http://schemas.microsoft.com/office/drawing/2014/main" id="{0B2DDBB3-E58F-49BB-A5D6-BAF334A528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4709384"/>
                </p:ext>
              </p:extLst>
            </p:nvPr>
          </p:nvGraphicFramePr>
          <p:xfrm>
            <a:off x="1545453" y="2329222"/>
            <a:ext cx="1610336" cy="1042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C4D7E0C8-0173-4FE2-93FA-497491E85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747112"/>
              </p:ext>
            </p:extLst>
          </p:nvPr>
        </p:nvGraphicFramePr>
        <p:xfrm>
          <a:off x="4572000" y="4024703"/>
          <a:ext cx="3071798" cy="160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1882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0">
            <a:extLst>
              <a:ext uri="{FF2B5EF4-FFF2-40B4-BE49-F238E27FC236}">
                <a16:creationId xmlns:a16="http://schemas.microsoft.com/office/drawing/2014/main" id="{0C0E2F8C-2772-4606-9877-1245951C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0" y="5630756"/>
            <a:ext cx="3929530" cy="2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Book" panose="02000604040000020004" pitchFamily="50" charset="0"/>
                <a:ea typeface="Times New Roman" pitchFamily="18" charset="0"/>
                <a:cs typeface="Arial" pitchFamily="34" charset="0"/>
              </a:rPr>
              <a:t>FUENTE: SISTEMA DE CONTROL ESCOLAR – DIRECCIÓN DE  PLANEACIÓN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ok" panose="02000604040000020004" pitchFamily="50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7</a:t>
            </a:fld>
            <a:endParaRPr lang="es-MX"/>
          </a:p>
        </p:txBody>
      </p:sp>
      <p:sp>
        <p:nvSpPr>
          <p:cNvPr id="7" name="Título 11">
            <a:extLst>
              <a:ext uri="{FF2B5EF4-FFF2-40B4-BE49-F238E27FC236}">
                <a16:creationId xmlns:a16="http://schemas.microsoft.com/office/drawing/2014/main" id="{46E62143-BCE2-45F5-8FA6-3F7A7A16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8" y="989461"/>
            <a:ext cx="5174172" cy="118892"/>
          </a:xfrm>
        </p:spPr>
        <p:txBody>
          <a:bodyPr>
            <a:noAutofit/>
          </a:bodyPr>
          <a:lstStyle/>
          <a:p>
            <a:r>
              <a:rPr lang="es-MX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Alumnos inscritos en el Tercer Trimestre de 2019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EF72748-15E1-450D-8A35-D5D5C17F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23457"/>
              </p:ext>
            </p:extLst>
          </p:nvPr>
        </p:nvGraphicFramePr>
        <p:xfrm>
          <a:off x="134470" y="1215953"/>
          <a:ext cx="8453887" cy="464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66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0">
            <a:extLst>
              <a:ext uri="{FF2B5EF4-FFF2-40B4-BE49-F238E27FC236}">
                <a16:creationId xmlns:a16="http://schemas.microsoft.com/office/drawing/2014/main" id="{0C0E2F8C-2772-4606-9877-1245951C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08" y="5669225"/>
            <a:ext cx="4087574" cy="1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Book" panose="02000604040000020004" pitchFamily="50" charset="0"/>
                <a:ea typeface="Times New Roman" pitchFamily="18" charset="0"/>
                <a:cs typeface="Arial" pitchFamily="34" charset="0"/>
              </a:rPr>
              <a:t>FUENTE: SISTEMA DE CONTROL ESCOLAR – DIRECCIÓN DE  PLANEACIÓN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ok" panose="02000604040000020004" pitchFamily="50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8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BE98DB-A2C6-43B9-9430-BB689F17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89" y="1135796"/>
            <a:ext cx="7102044" cy="395167"/>
          </a:xfrm>
        </p:spPr>
        <p:txBody>
          <a:bodyPr>
            <a:normAutofit fontScale="90000"/>
          </a:bodyPr>
          <a:lstStyle/>
          <a:p>
            <a:r>
              <a:rPr lang="es-MX" sz="1600" b="1" dirty="0">
                <a:latin typeface="Gotham Medium" panose="02000604030000020004" pitchFamily="50" charset="0"/>
                <a:cs typeface="Arial" panose="020B0604020202020204" pitchFamily="34" charset="0"/>
              </a:rPr>
              <a:t>Comparativo de egresados contra meta en el Tercer Trimestre de 2019.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7F89320-E537-483A-9C52-E83E628D5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293313"/>
              </p:ext>
            </p:extLst>
          </p:nvPr>
        </p:nvGraphicFramePr>
        <p:xfrm>
          <a:off x="838200" y="1496042"/>
          <a:ext cx="7102045" cy="43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53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0">
            <a:extLst>
              <a:ext uri="{FF2B5EF4-FFF2-40B4-BE49-F238E27FC236}">
                <a16:creationId xmlns:a16="http://schemas.microsoft.com/office/drawing/2014/main" id="{0C0E2F8C-2772-4606-9877-1245951C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9" y="5772149"/>
            <a:ext cx="40988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tham Book" panose="02000604040000020004" pitchFamily="50" charset="0"/>
                <a:ea typeface="Times New Roman" pitchFamily="18" charset="0"/>
                <a:cs typeface="Arial" pitchFamily="34" charset="0"/>
              </a:rPr>
              <a:t>FUENTE: SISTEMA DE CONTROL ESCOLAR – DIRECCIÓN DE  PLANEACIÓN</a:t>
            </a:r>
            <a:endParaRPr kumimoji="0" lang="es-ES_tradnl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ok" panose="02000604040000020004" pitchFamily="50" charset="0"/>
              <a:cs typeface="Arial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A6D363-18E5-415F-940D-CC03B1A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34F6-EB13-4024-9DAE-389215A81B1E}" type="slidenum">
              <a:rPr lang="es-MX" smtClean="0"/>
              <a:t>9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E1CCE15-2A12-4174-9C83-4C4A1EBE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46" y="990707"/>
            <a:ext cx="6223081" cy="469603"/>
          </a:xfrm>
        </p:spPr>
        <p:txBody>
          <a:bodyPr>
            <a:normAutofit fontScale="90000"/>
          </a:bodyPr>
          <a:lstStyle/>
          <a:p>
            <a:r>
              <a:rPr lang="es-MX" sz="1400" b="1" dirty="0">
                <a:latin typeface="Gotham Medium" panose="02000604030000020004" pitchFamily="50" charset="0"/>
                <a:cs typeface="Arial" panose="020B0604020202020204" pitchFamily="34" charset="0"/>
              </a:rPr>
              <a:t>Alumnos inscritos según especialidad en Tercer Trimestre de 2019.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13BAD46-C35E-4847-B6E8-58D6B56EB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918589"/>
              </p:ext>
            </p:extLst>
          </p:nvPr>
        </p:nvGraphicFramePr>
        <p:xfrm>
          <a:off x="565807" y="1353830"/>
          <a:ext cx="7635658" cy="451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138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5899</TotalTime>
  <Words>820</Words>
  <Application>Microsoft Office PowerPoint</Application>
  <PresentationFormat>Presentación en pantalla (4:3)</PresentationFormat>
  <Paragraphs>158</Paragraphs>
  <Slides>26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Gotham Book</vt:lpstr>
      <vt:lpstr>Gotham Medium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Alumnos egresados  en Tercer Trimestre de 2019</vt:lpstr>
      <vt:lpstr>Alumnos inscritos en el Tercer Trimestre de 2019</vt:lpstr>
      <vt:lpstr>Comparativo de egresados contra meta en el Tercer Trimestre de 2019. </vt:lpstr>
      <vt:lpstr>Alumnos inscritos según especialidad en Tercer Trimestre de 2019.</vt:lpstr>
      <vt:lpstr>Alumnos inscritos, otros, en Tercer Trimestre de 2019.</vt:lpstr>
      <vt:lpstr>Egresados por grupo de edad Tercer Trimestre 2019.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García Ruiz</dc:creator>
  <cp:lastModifiedBy>Luisa García Ruiz</cp:lastModifiedBy>
  <cp:revision>442</cp:revision>
  <cp:lastPrinted>2019-10-28T18:46:21Z</cp:lastPrinted>
  <dcterms:created xsi:type="dcterms:W3CDTF">2019-04-23T19:09:50Z</dcterms:created>
  <dcterms:modified xsi:type="dcterms:W3CDTF">2020-01-23T16:01:17Z</dcterms:modified>
</cp:coreProperties>
</file>